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84" r:id="rId5"/>
    <p:sldId id="314" r:id="rId6"/>
    <p:sldId id="321" r:id="rId7"/>
    <p:sldId id="297" r:id="rId8"/>
    <p:sldId id="298" r:id="rId9"/>
    <p:sldId id="315" r:id="rId10"/>
    <p:sldId id="320" r:id="rId11"/>
    <p:sldId id="316" r:id="rId12"/>
    <p:sldId id="256" r:id="rId13"/>
    <p:sldId id="313" r:id="rId14"/>
    <p:sldId id="312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E56864-1890-475C-8768-CD04E88FB4C1}" v="36" dt="2021-09-09T00:40:26.89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inimized" horzBarState="maximized">
    <p:restoredLeft sz="15620"/>
    <p:restoredTop sz="88619" autoAdjust="0"/>
  </p:normalViewPr>
  <p:slideViewPr>
    <p:cSldViewPr>
      <p:cViewPr varScale="1">
        <p:scale>
          <a:sx n="86" d="100"/>
          <a:sy n="86" d="100"/>
        </p:scale>
        <p:origin x="1867" y="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242B3D60-6FFC-401C-8B14-06AFE70C33BF}"/>
    <pc:docChg chg="undo custSel addSld modSld">
      <pc:chgData name="Turgeon Valérie" userId="1b450f87-bfaa-4071-9d8b-ae7ea46261a8" providerId="ADAL" clId="{242B3D60-6FFC-401C-8B14-06AFE70C33BF}" dt="2021-06-02T02:25:27.554" v="387" actId="962"/>
      <pc:docMkLst>
        <pc:docMk/>
      </pc:docMkLst>
      <pc:sldChg chg="modSp mod">
        <pc:chgData name="Turgeon Valérie" userId="1b450f87-bfaa-4071-9d8b-ae7ea46261a8" providerId="ADAL" clId="{242B3D60-6FFC-401C-8B14-06AFE70C33BF}" dt="2021-06-02T00:26:37.620" v="21" actId="1076"/>
        <pc:sldMkLst>
          <pc:docMk/>
          <pc:sldMk cId="923610351" sldId="281"/>
        </pc:sldMkLst>
        <pc:spChg chg="mod">
          <ac:chgData name="Turgeon Valérie" userId="1b450f87-bfaa-4071-9d8b-ae7ea46261a8" providerId="ADAL" clId="{242B3D60-6FFC-401C-8B14-06AFE70C33BF}" dt="2021-06-02T00:26:36.460" v="20" actId="207"/>
          <ac:spMkLst>
            <pc:docMk/>
            <pc:sldMk cId="923610351" sldId="281"/>
            <ac:spMk id="48" creationId="{3023D63B-E58D-4B46-BF88-6615D50C7D41}"/>
          </ac:spMkLst>
        </pc:spChg>
        <pc:picChg chg="mod">
          <ac:chgData name="Turgeon Valérie" userId="1b450f87-bfaa-4071-9d8b-ae7ea46261a8" providerId="ADAL" clId="{242B3D60-6FFC-401C-8B14-06AFE70C33BF}" dt="2021-06-02T00:26:37.620" v="21" actId="1076"/>
          <ac:picMkLst>
            <pc:docMk/>
            <pc:sldMk cId="923610351" sldId="281"/>
            <ac:picMk id="4" creationId="{00000000-0000-0000-0000-000000000000}"/>
          </ac:picMkLst>
        </pc:picChg>
      </pc:sldChg>
      <pc:sldChg chg="modSp mod modTransition">
        <pc:chgData name="Turgeon Valérie" userId="1b450f87-bfaa-4071-9d8b-ae7ea46261a8" providerId="ADAL" clId="{242B3D60-6FFC-401C-8B14-06AFE70C33BF}" dt="2021-06-02T02:20:33.682" v="374"/>
        <pc:sldMkLst>
          <pc:docMk/>
          <pc:sldMk cId="3823685408" sldId="297"/>
        </pc:sldMkLst>
        <pc:spChg chg="mod">
          <ac:chgData name="Turgeon Valérie" userId="1b450f87-bfaa-4071-9d8b-ae7ea46261a8" providerId="ADAL" clId="{242B3D60-6FFC-401C-8B14-06AFE70C33BF}" dt="2021-06-02T01:30:34.782" v="30" actId="1076"/>
          <ac:spMkLst>
            <pc:docMk/>
            <pc:sldMk cId="3823685408" sldId="297"/>
            <ac:spMk id="2" creationId="{AC0D7C57-980C-4E37-B069-7FCCA98EAC24}"/>
          </ac:spMkLst>
        </pc:spChg>
      </pc:sldChg>
      <pc:sldChg chg="new modNotesTx">
        <pc:chgData name="Turgeon Valérie" userId="1b450f87-bfaa-4071-9d8b-ae7ea46261a8" providerId="ADAL" clId="{242B3D60-6FFC-401C-8B14-06AFE70C33BF}" dt="2021-06-02T00:55:36.435" v="26" actId="20577"/>
        <pc:sldMkLst>
          <pc:docMk/>
          <pc:sldMk cId="1031423200" sldId="298"/>
        </pc:sldMkLst>
      </pc:sldChg>
      <pc:sldChg chg="addSp delSp modSp new mod delAnim modAnim">
        <pc:chgData name="Turgeon Valérie" userId="1b450f87-bfaa-4071-9d8b-ae7ea46261a8" providerId="ADAL" clId="{242B3D60-6FFC-401C-8B14-06AFE70C33BF}" dt="2021-06-02T01:59:03.380" v="237" actId="21"/>
        <pc:sldMkLst>
          <pc:docMk/>
          <pc:sldMk cId="4067473064" sldId="299"/>
        </pc:sldMkLst>
        <pc:spChg chg="del">
          <ac:chgData name="Turgeon Valérie" userId="1b450f87-bfaa-4071-9d8b-ae7ea46261a8" providerId="ADAL" clId="{242B3D60-6FFC-401C-8B14-06AFE70C33BF}" dt="2021-06-02T01:30:01.639" v="28" actId="478"/>
          <ac:spMkLst>
            <pc:docMk/>
            <pc:sldMk cId="4067473064" sldId="299"/>
            <ac:spMk id="2" creationId="{6D809E28-373A-4F18-AB66-9648083FD3BE}"/>
          </ac:spMkLst>
        </pc:spChg>
        <pc:spChg chg="del">
          <ac:chgData name="Turgeon Valérie" userId="1b450f87-bfaa-4071-9d8b-ae7ea46261a8" providerId="ADAL" clId="{242B3D60-6FFC-401C-8B14-06AFE70C33BF}" dt="2021-06-02T01:30:04.053" v="29" actId="478"/>
          <ac:spMkLst>
            <pc:docMk/>
            <pc:sldMk cId="4067473064" sldId="299"/>
            <ac:spMk id="3" creationId="{94B8E107-788B-4368-90A9-2D1405DA37F7}"/>
          </ac:spMkLst>
        </pc:spChg>
        <pc:spChg chg="add mod">
          <ac:chgData name="Turgeon Valérie" userId="1b450f87-bfaa-4071-9d8b-ae7ea46261a8" providerId="ADAL" clId="{242B3D60-6FFC-401C-8B14-06AFE70C33BF}" dt="2021-06-02T01:32:01.998" v="73" actId="14100"/>
          <ac:spMkLst>
            <pc:docMk/>
            <pc:sldMk cId="4067473064" sldId="299"/>
            <ac:spMk id="4" creationId="{1C9BB50E-CC79-4CCF-AEBB-BD5F3F887DE4}"/>
          </ac:spMkLst>
        </pc:spChg>
        <pc:spChg chg="add mod">
          <ac:chgData name="Turgeon Valérie" userId="1b450f87-bfaa-4071-9d8b-ae7ea46261a8" providerId="ADAL" clId="{242B3D60-6FFC-401C-8B14-06AFE70C33BF}" dt="2021-06-02T01:58:07.117" v="228" actId="1076"/>
          <ac:spMkLst>
            <pc:docMk/>
            <pc:sldMk cId="4067473064" sldId="299"/>
            <ac:spMk id="5" creationId="{FA96118B-FBA0-4A64-B2AF-765D6B0884AC}"/>
          </ac:spMkLst>
        </pc:spChg>
        <pc:spChg chg="add mod">
          <ac:chgData name="Turgeon Valérie" userId="1b450f87-bfaa-4071-9d8b-ae7ea46261a8" providerId="ADAL" clId="{242B3D60-6FFC-401C-8B14-06AFE70C33BF}" dt="2021-06-02T01:58:01.085" v="227" actId="1076"/>
          <ac:spMkLst>
            <pc:docMk/>
            <pc:sldMk cId="4067473064" sldId="299"/>
            <ac:spMk id="8" creationId="{7DFF7050-7FF1-4168-B017-C51916252FD0}"/>
          </ac:spMkLst>
        </pc:spChg>
        <pc:spChg chg="add del mod">
          <ac:chgData name="Turgeon Valérie" userId="1b450f87-bfaa-4071-9d8b-ae7ea46261a8" providerId="ADAL" clId="{242B3D60-6FFC-401C-8B14-06AFE70C33BF}" dt="2021-06-02T01:59:03.380" v="237" actId="21"/>
          <ac:spMkLst>
            <pc:docMk/>
            <pc:sldMk cId="4067473064" sldId="299"/>
            <ac:spMk id="36" creationId="{186DDE73-37A9-4956-AD73-AF2437791BA7}"/>
          </ac:spMkLst>
        </pc:spChg>
        <pc:picChg chg="add mod">
          <ac:chgData name="Turgeon Valérie" userId="1b450f87-bfaa-4071-9d8b-ae7ea46261a8" providerId="ADAL" clId="{242B3D60-6FFC-401C-8B14-06AFE70C33BF}" dt="2021-06-02T01:51:28.028" v="191" actId="1076"/>
          <ac:picMkLst>
            <pc:docMk/>
            <pc:sldMk cId="4067473064" sldId="299"/>
            <ac:picMk id="7" creationId="{FC110B0B-17EB-431F-81AA-A62F99DA4A65}"/>
          </ac:picMkLst>
        </pc:picChg>
        <pc:picChg chg="add del mod">
          <ac:chgData name="Turgeon Valérie" userId="1b450f87-bfaa-4071-9d8b-ae7ea46261a8" providerId="ADAL" clId="{242B3D60-6FFC-401C-8B14-06AFE70C33BF}" dt="2021-06-02T01:46:02.061" v="166"/>
          <ac:picMkLst>
            <pc:docMk/>
            <pc:sldMk cId="4067473064" sldId="299"/>
            <ac:picMk id="18" creationId="{1B804A9B-B9E6-4B01-B423-8DACA8DAB706}"/>
          </ac:picMkLst>
        </pc:picChg>
        <pc:picChg chg="add del mod">
          <ac:chgData name="Turgeon Valérie" userId="1b450f87-bfaa-4071-9d8b-ae7ea46261a8" providerId="ADAL" clId="{242B3D60-6FFC-401C-8B14-06AFE70C33BF}" dt="2021-06-02T01:47:30.886" v="169" actId="478"/>
          <ac:picMkLst>
            <pc:docMk/>
            <pc:sldMk cId="4067473064" sldId="299"/>
            <ac:picMk id="20" creationId="{D1B59F27-B6AB-4FB8-9886-6F4BD1AE09C2}"/>
          </ac:picMkLst>
        </pc:picChg>
        <pc:picChg chg="add del mod">
          <ac:chgData name="Turgeon Valérie" userId="1b450f87-bfaa-4071-9d8b-ae7ea46261a8" providerId="ADAL" clId="{242B3D60-6FFC-401C-8B14-06AFE70C33BF}" dt="2021-06-02T01:47:45.387" v="171"/>
          <ac:picMkLst>
            <pc:docMk/>
            <pc:sldMk cId="4067473064" sldId="299"/>
            <ac:picMk id="22" creationId="{5DDAD062-17C8-44DD-94D2-349A39D5CF4E}"/>
          </ac:picMkLst>
        </pc:picChg>
        <pc:picChg chg="add del mod">
          <ac:chgData name="Turgeon Valérie" userId="1b450f87-bfaa-4071-9d8b-ae7ea46261a8" providerId="ADAL" clId="{242B3D60-6FFC-401C-8B14-06AFE70C33BF}" dt="2021-06-02T01:47:52.871" v="173"/>
          <ac:picMkLst>
            <pc:docMk/>
            <pc:sldMk cId="4067473064" sldId="299"/>
            <ac:picMk id="24" creationId="{AA91A228-885A-48BA-A1DF-C274681B7ECE}"/>
          </ac:picMkLst>
        </pc:picChg>
        <pc:picChg chg="add mod">
          <ac:chgData name="Turgeon Valérie" userId="1b450f87-bfaa-4071-9d8b-ae7ea46261a8" providerId="ADAL" clId="{242B3D60-6FFC-401C-8B14-06AFE70C33BF}" dt="2021-06-02T01:49:28.320" v="186" actId="14100"/>
          <ac:picMkLst>
            <pc:docMk/>
            <pc:sldMk cId="4067473064" sldId="299"/>
            <ac:picMk id="26" creationId="{87BFD3CA-0095-440B-B8C2-F6423C931F78}"/>
          </ac:picMkLst>
        </pc:picChg>
        <pc:picChg chg="add mod">
          <ac:chgData name="Turgeon Valérie" userId="1b450f87-bfaa-4071-9d8b-ae7ea46261a8" providerId="ADAL" clId="{242B3D60-6FFC-401C-8B14-06AFE70C33BF}" dt="2021-06-02T01:49:23.548" v="185" actId="1076"/>
          <ac:picMkLst>
            <pc:docMk/>
            <pc:sldMk cId="4067473064" sldId="299"/>
            <ac:picMk id="28" creationId="{F56D4C9F-1311-453C-8F25-6070CC75095A}"/>
          </ac:picMkLst>
        </pc:picChg>
        <pc:picChg chg="add mod">
          <ac:chgData name="Turgeon Valérie" userId="1b450f87-bfaa-4071-9d8b-ae7ea46261a8" providerId="ADAL" clId="{242B3D60-6FFC-401C-8B14-06AFE70C33BF}" dt="2021-06-02T01:58:01.085" v="227" actId="1076"/>
          <ac:picMkLst>
            <pc:docMk/>
            <pc:sldMk cId="4067473064" sldId="299"/>
            <ac:picMk id="29" creationId="{DE4AD936-FAD8-40CE-98D1-4E244A9C15E4}"/>
          </ac:picMkLst>
        </pc:picChg>
        <pc:cxnChg chg="add mod">
          <ac:chgData name="Turgeon Valérie" userId="1b450f87-bfaa-4071-9d8b-ae7ea46261a8" providerId="ADAL" clId="{242B3D60-6FFC-401C-8B14-06AFE70C33BF}" dt="2021-06-02T01:58:07.117" v="228" actId="1076"/>
          <ac:cxnSpMkLst>
            <pc:docMk/>
            <pc:sldMk cId="4067473064" sldId="299"/>
            <ac:cxnSpMk id="10" creationId="{4FE59160-9C53-410D-A16D-62ED6F31530F}"/>
          </ac:cxnSpMkLst>
        </pc:cxnChg>
        <pc:cxnChg chg="add mod">
          <ac:chgData name="Turgeon Valérie" userId="1b450f87-bfaa-4071-9d8b-ae7ea46261a8" providerId="ADAL" clId="{242B3D60-6FFC-401C-8B14-06AFE70C33BF}" dt="2021-06-02T01:58:07.117" v="228" actId="1076"/>
          <ac:cxnSpMkLst>
            <pc:docMk/>
            <pc:sldMk cId="4067473064" sldId="299"/>
            <ac:cxnSpMk id="11" creationId="{74E767D8-75A8-4537-8493-9003F5B60039}"/>
          </ac:cxnSpMkLst>
        </pc:cxnChg>
      </pc:sldChg>
      <pc:sldChg chg="addSp modSp add mod modAnim">
        <pc:chgData name="Turgeon Valérie" userId="1b450f87-bfaa-4071-9d8b-ae7ea46261a8" providerId="ADAL" clId="{242B3D60-6FFC-401C-8B14-06AFE70C33BF}" dt="2021-06-02T02:00:46.420" v="247"/>
        <pc:sldMkLst>
          <pc:docMk/>
          <pc:sldMk cId="3568491380" sldId="300"/>
        </pc:sldMkLst>
        <pc:spChg chg="mod ord">
          <ac:chgData name="Turgeon Valérie" userId="1b450f87-bfaa-4071-9d8b-ae7ea46261a8" providerId="ADAL" clId="{242B3D60-6FFC-401C-8B14-06AFE70C33BF}" dt="2021-06-02T01:59:58.880" v="243" actId="1076"/>
          <ac:spMkLst>
            <pc:docMk/>
            <pc:sldMk cId="3568491380" sldId="300"/>
            <ac:spMk id="5" creationId="{FA96118B-FBA0-4A64-B2AF-765D6B0884AC}"/>
          </ac:spMkLst>
        </pc:spChg>
        <pc:spChg chg="mod">
          <ac:chgData name="Turgeon Valérie" userId="1b450f87-bfaa-4071-9d8b-ae7ea46261a8" providerId="ADAL" clId="{242B3D60-6FFC-401C-8B14-06AFE70C33BF}" dt="2021-06-02T01:59:18.830" v="238" actId="1076"/>
          <ac:spMkLst>
            <pc:docMk/>
            <pc:sldMk cId="3568491380" sldId="300"/>
            <ac:spMk id="8" creationId="{7DFF7050-7FF1-4168-B017-C51916252FD0}"/>
          </ac:spMkLst>
        </pc:spChg>
        <pc:spChg chg="add mod">
          <ac:chgData name="Turgeon Valérie" userId="1b450f87-bfaa-4071-9d8b-ae7ea46261a8" providerId="ADAL" clId="{242B3D60-6FFC-401C-8B14-06AFE70C33BF}" dt="2021-06-02T01:59:39.536" v="241" actId="1076"/>
          <ac:spMkLst>
            <pc:docMk/>
            <pc:sldMk cId="3568491380" sldId="300"/>
            <ac:spMk id="18" creationId="{22941E8A-871C-40BF-9213-46FFD0A1DA34}"/>
          </ac:spMkLst>
        </pc:spChg>
        <pc:picChg chg="mod">
          <ac:chgData name="Turgeon Valérie" userId="1b450f87-bfaa-4071-9d8b-ae7ea46261a8" providerId="ADAL" clId="{242B3D60-6FFC-401C-8B14-06AFE70C33BF}" dt="2021-06-02T02:00:03.139" v="244" actId="1076"/>
          <ac:picMkLst>
            <pc:docMk/>
            <pc:sldMk cId="3568491380" sldId="300"/>
            <ac:picMk id="7" creationId="{FC110B0B-17EB-431F-81AA-A62F99DA4A65}"/>
          </ac:picMkLst>
        </pc:picChg>
        <pc:picChg chg="mod">
          <ac:chgData name="Turgeon Valérie" userId="1b450f87-bfaa-4071-9d8b-ae7ea46261a8" providerId="ADAL" clId="{242B3D60-6FFC-401C-8B14-06AFE70C33BF}" dt="2021-06-02T01:59:27.433" v="239" actId="1076"/>
          <ac:picMkLst>
            <pc:docMk/>
            <pc:sldMk cId="3568491380" sldId="300"/>
            <ac:picMk id="29" creationId="{DE4AD936-FAD8-40CE-98D1-4E244A9C15E4}"/>
          </ac:picMkLst>
        </pc:picChg>
        <pc:cxnChg chg="mod">
          <ac:chgData name="Turgeon Valérie" userId="1b450f87-bfaa-4071-9d8b-ae7ea46261a8" providerId="ADAL" clId="{242B3D60-6FFC-401C-8B14-06AFE70C33BF}" dt="2021-06-02T01:59:45.683" v="242" actId="14100"/>
          <ac:cxnSpMkLst>
            <pc:docMk/>
            <pc:sldMk cId="3568491380" sldId="300"/>
            <ac:cxnSpMk id="10" creationId="{4FE59160-9C53-410D-A16D-62ED6F31530F}"/>
          </ac:cxnSpMkLst>
        </pc:cxnChg>
        <pc:cxnChg chg="mod">
          <ac:chgData name="Turgeon Valérie" userId="1b450f87-bfaa-4071-9d8b-ae7ea46261a8" providerId="ADAL" clId="{242B3D60-6FFC-401C-8B14-06AFE70C33BF}" dt="2021-06-02T01:59:58.880" v="243" actId="1076"/>
          <ac:cxnSpMkLst>
            <pc:docMk/>
            <pc:sldMk cId="3568491380" sldId="300"/>
            <ac:cxnSpMk id="11" creationId="{74E767D8-75A8-4537-8493-9003F5B60039}"/>
          </ac:cxnSpMkLst>
        </pc:cxnChg>
      </pc:sldChg>
      <pc:sldChg chg="delSp modSp add mod delAnim">
        <pc:chgData name="Turgeon Valérie" userId="1b450f87-bfaa-4071-9d8b-ae7ea46261a8" providerId="ADAL" clId="{242B3D60-6FFC-401C-8B14-06AFE70C33BF}" dt="2021-06-02T02:02:13.659" v="260" actId="20577"/>
        <pc:sldMkLst>
          <pc:docMk/>
          <pc:sldMk cId="1086764056" sldId="301"/>
        </pc:sldMkLst>
        <pc:spChg chg="mod">
          <ac:chgData name="Turgeon Valérie" userId="1b450f87-bfaa-4071-9d8b-ae7ea46261a8" providerId="ADAL" clId="{242B3D60-6FFC-401C-8B14-06AFE70C33BF}" dt="2021-06-02T02:02:13.659" v="260" actId="20577"/>
          <ac:spMkLst>
            <pc:docMk/>
            <pc:sldMk cId="1086764056" sldId="301"/>
            <ac:spMk id="5" creationId="{FA96118B-FBA0-4A64-B2AF-765D6B0884AC}"/>
          </ac:spMkLst>
        </pc:spChg>
        <pc:spChg chg="mod">
          <ac:chgData name="Turgeon Valérie" userId="1b450f87-bfaa-4071-9d8b-ae7ea46261a8" providerId="ADAL" clId="{242B3D60-6FFC-401C-8B14-06AFE70C33BF}" dt="2021-06-02T02:01:52.378" v="251" actId="1076"/>
          <ac:spMkLst>
            <pc:docMk/>
            <pc:sldMk cId="1086764056" sldId="301"/>
            <ac:spMk id="18" creationId="{22941E8A-871C-40BF-9213-46FFD0A1DA34}"/>
          </ac:spMkLst>
        </pc:spChg>
        <pc:picChg chg="del">
          <ac:chgData name="Turgeon Valérie" userId="1b450f87-bfaa-4071-9d8b-ae7ea46261a8" providerId="ADAL" clId="{242B3D60-6FFC-401C-8B14-06AFE70C33BF}" dt="2021-06-02T02:01:39.881" v="249" actId="478"/>
          <ac:picMkLst>
            <pc:docMk/>
            <pc:sldMk cId="1086764056" sldId="301"/>
            <ac:picMk id="7" creationId="{FC110B0B-17EB-431F-81AA-A62F99DA4A65}"/>
          </ac:picMkLst>
        </pc:picChg>
        <pc:cxnChg chg="mod">
          <ac:chgData name="Turgeon Valérie" userId="1b450f87-bfaa-4071-9d8b-ae7ea46261a8" providerId="ADAL" clId="{242B3D60-6FFC-401C-8B14-06AFE70C33BF}" dt="2021-06-02T02:01:46.809" v="250" actId="14100"/>
          <ac:cxnSpMkLst>
            <pc:docMk/>
            <pc:sldMk cId="1086764056" sldId="301"/>
            <ac:cxnSpMk id="10" creationId="{4FE59160-9C53-410D-A16D-62ED6F31530F}"/>
          </ac:cxnSpMkLst>
        </pc:cxnChg>
      </pc:sldChg>
      <pc:sldChg chg="addSp delSp modSp add mod delAnim modAnim">
        <pc:chgData name="Turgeon Valérie" userId="1b450f87-bfaa-4071-9d8b-ae7ea46261a8" providerId="ADAL" clId="{242B3D60-6FFC-401C-8B14-06AFE70C33BF}" dt="2021-06-02T02:06:52.793" v="296"/>
        <pc:sldMkLst>
          <pc:docMk/>
          <pc:sldMk cId="4137709603" sldId="302"/>
        </pc:sldMkLst>
        <pc:spChg chg="add del mod">
          <ac:chgData name="Turgeon Valérie" userId="1b450f87-bfaa-4071-9d8b-ae7ea46261a8" providerId="ADAL" clId="{242B3D60-6FFC-401C-8B14-06AFE70C33BF}" dt="2021-06-02T02:03:22.393" v="273" actId="1076"/>
          <ac:spMkLst>
            <pc:docMk/>
            <pc:sldMk cId="4137709603" sldId="302"/>
            <ac:spMk id="8" creationId="{7DFF7050-7FF1-4168-B017-C51916252FD0}"/>
          </ac:spMkLst>
        </pc:spChg>
        <pc:spChg chg="add mod">
          <ac:chgData name="Turgeon Valérie" userId="1b450f87-bfaa-4071-9d8b-ae7ea46261a8" providerId="ADAL" clId="{242B3D60-6FFC-401C-8B14-06AFE70C33BF}" dt="2021-06-02T02:02:57.879" v="268" actId="14100"/>
          <ac:spMkLst>
            <pc:docMk/>
            <pc:sldMk cId="4137709603" sldId="302"/>
            <ac:spMk id="12" creationId="{A83DC832-A569-4598-AA34-1BD2D5795639}"/>
          </ac:spMkLst>
        </pc:spChg>
        <pc:spChg chg="add mod">
          <ac:chgData name="Turgeon Valérie" userId="1b450f87-bfaa-4071-9d8b-ae7ea46261a8" providerId="ADAL" clId="{242B3D60-6FFC-401C-8B14-06AFE70C33BF}" dt="2021-06-02T02:06:27.391" v="292" actId="20577"/>
          <ac:spMkLst>
            <pc:docMk/>
            <pc:sldMk cId="4137709603" sldId="302"/>
            <ac:spMk id="16" creationId="{92EE88E3-CF72-4879-8D2A-5AFE006FD2EB}"/>
          </ac:spMkLst>
        </pc:spChg>
        <pc:spChg chg="del">
          <ac:chgData name="Turgeon Valérie" userId="1b450f87-bfaa-4071-9d8b-ae7ea46261a8" providerId="ADAL" clId="{242B3D60-6FFC-401C-8B14-06AFE70C33BF}" dt="2021-06-02T02:03:05.455" v="269" actId="478"/>
          <ac:spMkLst>
            <pc:docMk/>
            <pc:sldMk cId="4137709603" sldId="302"/>
            <ac:spMk id="18" creationId="{22941E8A-871C-40BF-9213-46FFD0A1DA34}"/>
          </ac:spMkLst>
        </pc:spChg>
        <pc:picChg chg="mod ord">
          <ac:chgData name="Turgeon Valérie" userId="1b450f87-bfaa-4071-9d8b-ae7ea46261a8" providerId="ADAL" clId="{242B3D60-6FFC-401C-8B14-06AFE70C33BF}" dt="2021-06-02T02:05:10.537" v="284" actId="1076"/>
          <ac:picMkLst>
            <pc:docMk/>
            <pc:sldMk cId="4137709603" sldId="302"/>
            <ac:picMk id="26" creationId="{87BFD3CA-0095-440B-B8C2-F6423C931F78}"/>
          </ac:picMkLst>
        </pc:picChg>
        <pc:picChg chg="mod">
          <ac:chgData name="Turgeon Valérie" userId="1b450f87-bfaa-4071-9d8b-ae7ea46261a8" providerId="ADAL" clId="{242B3D60-6FFC-401C-8B14-06AFE70C33BF}" dt="2021-06-02T02:03:26.372" v="274" actId="1076"/>
          <ac:picMkLst>
            <pc:docMk/>
            <pc:sldMk cId="4137709603" sldId="302"/>
            <ac:picMk id="29" creationId="{DE4AD936-FAD8-40CE-98D1-4E244A9C15E4}"/>
          </ac:picMkLst>
        </pc:picChg>
        <pc:cxnChg chg="del mod">
          <ac:chgData name="Turgeon Valérie" userId="1b450f87-bfaa-4071-9d8b-ae7ea46261a8" providerId="ADAL" clId="{242B3D60-6FFC-401C-8B14-06AFE70C33BF}" dt="2021-06-02T02:03:09.157" v="270" actId="478"/>
          <ac:cxnSpMkLst>
            <pc:docMk/>
            <pc:sldMk cId="4137709603" sldId="302"/>
            <ac:cxnSpMk id="10" creationId="{4FE59160-9C53-410D-A16D-62ED6F31530F}"/>
          </ac:cxnSpMkLst>
        </pc:cxnChg>
        <pc:cxnChg chg="add mod">
          <ac:chgData name="Turgeon Valérie" userId="1b450f87-bfaa-4071-9d8b-ae7ea46261a8" providerId="ADAL" clId="{242B3D60-6FFC-401C-8B14-06AFE70C33BF}" dt="2021-06-02T02:03:56.483" v="278" actId="14100"/>
          <ac:cxnSpMkLst>
            <pc:docMk/>
            <pc:sldMk cId="4137709603" sldId="302"/>
            <ac:cxnSpMk id="13" creationId="{AB03D08F-B034-4AD6-BC6F-9121A1E9349B}"/>
          </ac:cxnSpMkLst>
        </pc:cxnChg>
        <pc:cxnChg chg="add del mod">
          <ac:chgData name="Turgeon Valérie" userId="1b450f87-bfaa-4071-9d8b-ae7ea46261a8" providerId="ADAL" clId="{242B3D60-6FFC-401C-8B14-06AFE70C33BF}" dt="2021-06-02T02:05:59.775" v="287"/>
          <ac:cxnSpMkLst>
            <pc:docMk/>
            <pc:sldMk cId="4137709603" sldId="302"/>
            <ac:cxnSpMk id="15" creationId="{EC9FD334-F90F-4DFC-AC54-EF986E969DA8}"/>
          </ac:cxnSpMkLst>
        </pc:cxnChg>
        <pc:cxnChg chg="add mod">
          <ac:chgData name="Turgeon Valérie" userId="1b450f87-bfaa-4071-9d8b-ae7ea46261a8" providerId="ADAL" clId="{242B3D60-6FFC-401C-8B14-06AFE70C33BF}" dt="2021-06-02T02:06:40.543" v="295" actId="14100"/>
          <ac:cxnSpMkLst>
            <pc:docMk/>
            <pc:sldMk cId="4137709603" sldId="302"/>
            <ac:cxnSpMk id="17" creationId="{B2E1AC6B-6C3E-4CC6-9C4B-4518662E71CF}"/>
          </ac:cxnSpMkLst>
        </pc:cxnChg>
      </pc:sldChg>
      <pc:sldChg chg="addSp delSp modSp add mod addAnim delAnim modAnim">
        <pc:chgData name="Turgeon Valérie" userId="1b450f87-bfaa-4071-9d8b-ae7ea46261a8" providerId="ADAL" clId="{242B3D60-6FFC-401C-8B14-06AFE70C33BF}" dt="2021-06-02T02:14:44.343" v="356" actId="478"/>
        <pc:sldMkLst>
          <pc:docMk/>
          <pc:sldMk cId="1155681084" sldId="303"/>
        </pc:sldMkLst>
        <pc:spChg chg="mod">
          <ac:chgData name="Turgeon Valérie" userId="1b450f87-bfaa-4071-9d8b-ae7ea46261a8" providerId="ADAL" clId="{242B3D60-6FFC-401C-8B14-06AFE70C33BF}" dt="2021-06-02T02:11:15.024" v="324" actId="20577"/>
          <ac:spMkLst>
            <pc:docMk/>
            <pc:sldMk cId="1155681084" sldId="303"/>
            <ac:spMk id="5" creationId="{FA96118B-FBA0-4A64-B2AF-765D6B0884AC}"/>
          </ac:spMkLst>
        </pc:spChg>
        <pc:spChg chg="del">
          <ac:chgData name="Turgeon Valérie" userId="1b450f87-bfaa-4071-9d8b-ae7ea46261a8" providerId="ADAL" clId="{242B3D60-6FFC-401C-8B14-06AFE70C33BF}" dt="2021-06-02T02:08:40.003" v="298" actId="478"/>
          <ac:spMkLst>
            <pc:docMk/>
            <pc:sldMk cId="1155681084" sldId="303"/>
            <ac:spMk id="8" creationId="{7DFF7050-7FF1-4168-B017-C51916252FD0}"/>
          </ac:spMkLst>
        </pc:spChg>
        <pc:spChg chg="del">
          <ac:chgData name="Turgeon Valérie" userId="1b450f87-bfaa-4071-9d8b-ae7ea46261a8" providerId="ADAL" clId="{242B3D60-6FFC-401C-8B14-06AFE70C33BF}" dt="2021-06-02T02:08:55.693" v="301" actId="478"/>
          <ac:spMkLst>
            <pc:docMk/>
            <pc:sldMk cId="1155681084" sldId="303"/>
            <ac:spMk id="12" creationId="{A83DC832-A569-4598-AA34-1BD2D5795639}"/>
          </ac:spMkLst>
        </pc:spChg>
        <pc:spChg chg="add del mod">
          <ac:chgData name="Turgeon Valérie" userId="1b450f87-bfaa-4071-9d8b-ae7ea46261a8" providerId="ADAL" clId="{242B3D60-6FFC-401C-8B14-06AFE70C33BF}" dt="2021-06-02T02:14:40.188" v="355" actId="478"/>
          <ac:spMkLst>
            <pc:docMk/>
            <pc:sldMk cId="1155681084" sldId="303"/>
            <ac:spMk id="16" creationId="{92EE88E3-CF72-4879-8D2A-5AFE006FD2EB}"/>
          </ac:spMkLst>
        </pc:spChg>
        <pc:spChg chg="add mod">
          <ac:chgData name="Turgeon Valérie" userId="1b450f87-bfaa-4071-9d8b-ae7ea46261a8" providerId="ADAL" clId="{242B3D60-6FFC-401C-8B14-06AFE70C33BF}" dt="2021-06-02T02:11:03.684" v="317" actId="1076"/>
          <ac:spMkLst>
            <pc:docMk/>
            <pc:sldMk cId="1155681084" sldId="303"/>
            <ac:spMk id="22" creationId="{CC036DF7-F573-402F-8188-20BA4A37286F}"/>
          </ac:spMkLst>
        </pc:spChg>
        <pc:spChg chg="add mod">
          <ac:chgData name="Turgeon Valérie" userId="1b450f87-bfaa-4071-9d8b-ae7ea46261a8" providerId="ADAL" clId="{242B3D60-6FFC-401C-8B14-06AFE70C33BF}" dt="2021-06-02T02:13:44.450" v="343" actId="20577"/>
          <ac:spMkLst>
            <pc:docMk/>
            <pc:sldMk cId="1155681084" sldId="303"/>
            <ac:spMk id="23" creationId="{EE630E3A-A7F9-4533-BE62-106146F69B2D}"/>
          </ac:spMkLst>
        </pc:spChg>
        <pc:picChg chg="del">
          <ac:chgData name="Turgeon Valérie" userId="1b450f87-bfaa-4071-9d8b-ae7ea46261a8" providerId="ADAL" clId="{242B3D60-6FFC-401C-8B14-06AFE70C33BF}" dt="2021-06-02T02:08:50.779" v="300" actId="478"/>
          <ac:picMkLst>
            <pc:docMk/>
            <pc:sldMk cId="1155681084" sldId="303"/>
            <ac:picMk id="26" creationId="{87BFD3CA-0095-440B-B8C2-F6423C931F78}"/>
          </ac:picMkLst>
        </pc:picChg>
        <pc:picChg chg="del">
          <ac:chgData name="Turgeon Valérie" userId="1b450f87-bfaa-4071-9d8b-ae7ea46261a8" providerId="ADAL" clId="{242B3D60-6FFC-401C-8B14-06AFE70C33BF}" dt="2021-06-02T02:08:43.466" v="299" actId="478"/>
          <ac:picMkLst>
            <pc:docMk/>
            <pc:sldMk cId="1155681084" sldId="303"/>
            <ac:picMk id="29" creationId="{DE4AD936-FAD8-40CE-98D1-4E244A9C15E4}"/>
          </ac:picMkLst>
        </pc:picChg>
        <pc:cxnChg chg="mod">
          <ac:chgData name="Turgeon Valérie" userId="1b450f87-bfaa-4071-9d8b-ae7ea46261a8" providerId="ADAL" clId="{242B3D60-6FFC-401C-8B14-06AFE70C33BF}" dt="2021-06-02T02:10:16.911" v="312" actId="1076"/>
          <ac:cxnSpMkLst>
            <pc:docMk/>
            <pc:sldMk cId="1155681084" sldId="303"/>
            <ac:cxnSpMk id="11" creationId="{74E767D8-75A8-4537-8493-9003F5B60039}"/>
          </ac:cxnSpMkLst>
        </pc:cxnChg>
        <pc:cxnChg chg="del mod">
          <ac:chgData name="Turgeon Valérie" userId="1b450f87-bfaa-4071-9d8b-ae7ea46261a8" providerId="ADAL" clId="{242B3D60-6FFC-401C-8B14-06AFE70C33BF}" dt="2021-06-02T02:09:07.611" v="302" actId="478"/>
          <ac:cxnSpMkLst>
            <pc:docMk/>
            <pc:sldMk cId="1155681084" sldId="303"/>
            <ac:cxnSpMk id="13" creationId="{AB03D08F-B034-4AD6-BC6F-9121A1E9349B}"/>
          </ac:cxnSpMkLst>
        </pc:cxnChg>
        <pc:cxnChg chg="mod">
          <ac:chgData name="Turgeon Valérie" userId="1b450f87-bfaa-4071-9d8b-ae7ea46261a8" providerId="ADAL" clId="{242B3D60-6FFC-401C-8B14-06AFE70C33BF}" dt="2021-06-02T02:14:40.188" v="355" actId="478"/>
          <ac:cxnSpMkLst>
            <pc:docMk/>
            <pc:sldMk cId="1155681084" sldId="303"/>
            <ac:cxnSpMk id="17" creationId="{B2E1AC6B-6C3E-4CC6-9C4B-4518662E71CF}"/>
          </ac:cxnSpMkLst>
        </pc:cxnChg>
        <pc:cxnChg chg="add mod">
          <ac:chgData name="Turgeon Valérie" userId="1b450f87-bfaa-4071-9d8b-ae7ea46261a8" providerId="ADAL" clId="{242B3D60-6FFC-401C-8B14-06AFE70C33BF}" dt="2021-06-02T02:14:10.456" v="349" actId="14100"/>
          <ac:cxnSpMkLst>
            <pc:docMk/>
            <pc:sldMk cId="1155681084" sldId="303"/>
            <ac:cxnSpMk id="24" creationId="{4D23CB14-9706-4121-8A04-3C7869B14969}"/>
          </ac:cxnSpMkLst>
        </pc:cxnChg>
        <pc:cxnChg chg="add del mod">
          <ac:chgData name="Turgeon Valérie" userId="1b450f87-bfaa-4071-9d8b-ae7ea46261a8" providerId="ADAL" clId="{242B3D60-6FFC-401C-8B14-06AFE70C33BF}" dt="2021-06-02T02:14:44.343" v="356" actId="478"/>
          <ac:cxnSpMkLst>
            <pc:docMk/>
            <pc:sldMk cId="1155681084" sldId="303"/>
            <ac:cxnSpMk id="27" creationId="{2EC9BCED-B98B-452B-BFC9-4F9DDADCFEAB}"/>
          </ac:cxnSpMkLst>
        </pc:cxnChg>
      </pc:sldChg>
      <pc:sldChg chg="addSp delSp modSp add mod delAnim modAnim">
        <pc:chgData name="Turgeon Valérie" userId="1b450f87-bfaa-4071-9d8b-ae7ea46261a8" providerId="ADAL" clId="{242B3D60-6FFC-401C-8B14-06AFE70C33BF}" dt="2021-06-02T02:16:43.103" v="373" actId="20577"/>
        <pc:sldMkLst>
          <pc:docMk/>
          <pc:sldMk cId="987002149" sldId="304"/>
        </pc:sldMkLst>
        <pc:spChg chg="add mod">
          <ac:chgData name="Turgeon Valérie" userId="1b450f87-bfaa-4071-9d8b-ae7ea46261a8" providerId="ADAL" clId="{242B3D60-6FFC-401C-8B14-06AFE70C33BF}" dt="2021-06-02T02:16:29.108" v="367" actId="207"/>
          <ac:spMkLst>
            <pc:docMk/>
            <pc:sldMk cId="987002149" sldId="304"/>
            <ac:spMk id="12" creationId="{EBA173C8-A1FF-4FFC-94D2-C5BE42DD2132}"/>
          </ac:spMkLst>
        </pc:spChg>
        <pc:spChg chg="del">
          <ac:chgData name="Turgeon Valérie" userId="1b450f87-bfaa-4071-9d8b-ae7ea46261a8" providerId="ADAL" clId="{242B3D60-6FFC-401C-8B14-06AFE70C33BF}" dt="2021-06-02T02:15:05.765" v="358" actId="478"/>
          <ac:spMkLst>
            <pc:docMk/>
            <pc:sldMk cId="987002149" sldId="304"/>
            <ac:spMk id="22" creationId="{CC036DF7-F573-402F-8188-20BA4A37286F}"/>
          </ac:spMkLst>
        </pc:spChg>
        <pc:spChg chg="mod">
          <ac:chgData name="Turgeon Valérie" userId="1b450f87-bfaa-4071-9d8b-ae7ea46261a8" providerId="ADAL" clId="{242B3D60-6FFC-401C-8B14-06AFE70C33BF}" dt="2021-06-02T02:16:43.103" v="373" actId="20577"/>
          <ac:spMkLst>
            <pc:docMk/>
            <pc:sldMk cId="987002149" sldId="304"/>
            <ac:spMk id="23" creationId="{EE630E3A-A7F9-4533-BE62-106146F69B2D}"/>
          </ac:spMkLst>
        </pc:spChg>
        <pc:cxnChg chg="add mod">
          <ac:chgData name="Turgeon Valérie" userId="1b450f87-bfaa-4071-9d8b-ae7ea46261a8" providerId="ADAL" clId="{242B3D60-6FFC-401C-8B14-06AFE70C33BF}" dt="2021-06-02T02:16:20.669" v="366" actId="14100"/>
          <ac:cxnSpMkLst>
            <pc:docMk/>
            <pc:sldMk cId="987002149" sldId="304"/>
            <ac:cxnSpMk id="13" creationId="{B8D86517-2F29-47BC-BA31-9246B6D59FF3}"/>
          </ac:cxnSpMkLst>
        </pc:cxnChg>
        <pc:cxnChg chg="del mod">
          <ac:chgData name="Turgeon Valérie" userId="1b450f87-bfaa-4071-9d8b-ae7ea46261a8" providerId="ADAL" clId="{242B3D60-6FFC-401C-8B14-06AFE70C33BF}" dt="2021-06-02T02:15:09.085" v="359" actId="478"/>
          <ac:cxnSpMkLst>
            <pc:docMk/>
            <pc:sldMk cId="987002149" sldId="304"/>
            <ac:cxnSpMk id="17" creationId="{B2E1AC6B-6C3E-4CC6-9C4B-4518662E71CF}"/>
          </ac:cxnSpMkLst>
        </pc:cxnChg>
      </pc:sldChg>
      <pc:sldChg chg="addSp delSp modSp new mod">
        <pc:chgData name="Turgeon Valérie" userId="1b450f87-bfaa-4071-9d8b-ae7ea46261a8" providerId="ADAL" clId="{242B3D60-6FFC-401C-8B14-06AFE70C33BF}" dt="2021-06-02T02:25:27.554" v="387" actId="962"/>
        <pc:sldMkLst>
          <pc:docMk/>
          <pc:sldMk cId="3723364364" sldId="305"/>
        </pc:sldMkLst>
        <pc:picChg chg="add del mod">
          <ac:chgData name="Turgeon Valérie" userId="1b450f87-bfaa-4071-9d8b-ae7ea46261a8" providerId="ADAL" clId="{242B3D60-6FFC-401C-8B14-06AFE70C33BF}" dt="2021-06-02T02:24:24.306" v="384" actId="478"/>
          <ac:picMkLst>
            <pc:docMk/>
            <pc:sldMk cId="3723364364" sldId="305"/>
            <ac:picMk id="3" creationId="{AE95A26C-A2CA-4D1B-9B66-D9B596D43FA9}"/>
          </ac:picMkLst>
        </pc:picChg>
        <pc:picChg chg="add mod">
          <ac:chgData name="Turgeon Valérie" userId="1b450f87-bfaa-4071-9d8b-ae7ea46261a8" providerId="ADAL" clId="{242B3D60-6FFC-401C-8B14-06AFE70C33BF}" dt="2021-06-02T02:25:27.554" v="387" actId="962"/>
          <ac:picMkLst>
            <pc:docMk/>
            <pc:sldMk cId="3723364364" sldId="305"/>
            <ac:picMk id="5" creationId="{2D0DAEAE-CF90-4D49-9383-889F7EA3D3A2}"/>
          </ac:picMkLst>
        </pc:picChg>
        <pc:picChg chg="add del mod">
          <ac:chgData name="Turgeon Valérie" userId="1b450f87-bfaa-4071-9d8b-ae7ea46261a8" providerId="ADAL" clId="{242B3D60-6FFC-401C-8B14-06AFE70C33BF}" dt="2021-06-02T02:23:50.306" v="380" actId="478"/>
          <ac:picMkLst>
            <pc:docMk/>
            <pc:sldMk cId="3723364364" sldId="305"/>
            <ac:picMk id="1026" creationId="{9692AB7D-AD93-4D8B-8378-F2CFF8CAC86E}"/>
          </ac:picMkLst>
        </pc:picChg>
      </pc:sldChg>
    </pc:docChg>
  </pc:docChgLst>
  <pc:docChgLst>
    <pc:chgData name="Turgeon Valérie" userId="1b450f87-bfaa-4071-9d8b-ae7ea46261a8" providerId="ADAL" clId="{D45D1604-E69B-45C0-B75A-71B3C008F42F}"/>
    <pc:docChg chg="custSel addSld delSld modSld sldOrd">
      <pc:chgData name="Turgeon Valérie" userId="1b450f87-bfaa-4071-9d8b-ae7ea46261a8" providerId="ADAL" clId="{D45D1604-E69B-45C0-B75A-71B3C008F42F}" dt="2021-06-03T06:09:25.526" v="187"/>
      <pc:docMkLst>
        <pc:docMk/>
      </pc:docMkLst>
      <pc:sldChg chg="modTransition">
        <pc:chgData name="Turgeon Valérie" userId="1b450f87-bfaa-4071-9d8b-ae7ea46261a8" providerId="ADAL" clId="{D45D1604-E69B-45C0-B75A-71B3C008F42F}" dt="2021-06-03T04:53:30.337" v="1"/>
        <pc:sldMkLst>
          <pc:docMk/>
          <pc:sldMk cId="108638824" sldId="256"/>
        </pc:sldMkLst>
      </pc:sldChg>
      <pc:sldChg chg="modTransition">
        <pc:chgData name="Turgeon Valérie" userId="1b450f87-bfaa-4071-9d8b-ae7ea46261a8" providerId="ADAL" clId="{D45D1604-E69B-45C0-B75A-71B3C008F42F}" dt="2021-06-03T04:53:30.337" v="1"/>
        <pc:sldMkLst>
          <pc:docMk/>
          <pc:sldMk cId="1216745327" sldId="271"/>
        </pc:sldMkLst>
      </pc:sldChg>
      <pc:sldChg chg="ord modTransition">
        <pc:chgData name="Turgeon Valérie" userId="1b450f87-bfaa-4071-9d8b-ae7ea46261a8" providerId="ADAL" clId="{D45D1604-E69B-45C0-B75A-71B3C008F42F}" dt="2021-06-03T06:09:22.384" v="185"/>
        <pc:sldMkLst>
          <pc:docMk/>
          <pc:sldMk cId="3683653239" sldId="279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923610351" sldId="281"/>
        </pc:sldMkLst>
      </pc:sldChg>
      <pc:sldChg chg="modTransition">
        <pc:chgData name="Turgeon Valérie" userId="1b450f87-bfaa-4071-9d8b-ae7ea46261a8" providerId="ADAL" clId="{D45D1604-E69B-45C0-B75A-71B3C008F42F}" dt="2021-06-03T04:53:30.337" v="1"/>
        <pc:sldMkLst>
          <pc:docMk/>
          <pc:sldMk cId="1590453878" sldId="284"/>
        </pc:sldMkLst>
      </pc:sldChg>
      <pc:sldChg chg="modTransition">
        <pc:chgData name="Turgeon Valérie" userId="1b450f87-bfaa-4071-9d8b-ae7ea46261a8" providerId="ADAL" clId="{D45D1604-E69B-45C0-B75A-71B3C008F42F}" dt="2021-06-03T04:53:30.337" v="1"/>
        <pc:sldMkLst>
          <pc:docMk/>
          <pc:sldMk cId="3276901100" sldId="296"/>
        </pc:sldMkLst>
      </pc:sldChg>
      <pc:sldChg chg="addSp delSp modSp add mod ord modTransition">
        <pc:chgData name="Turgeon Valérie" userId="1b450f87-bfaa-4071-9d8b-ae7ea46261a8" providerId="ADAL" clId="{D45D1604-E69B-45C0-B75A-71B3C008F42F}" dt="2021-06-03T06:09:25.526" v="187"/>
        <pc:sldMkLst>
          <pc:docMk/>
          <pc:sldMk cId="2156807990" sldId="297"/>
        </pc:sldMkLst>
        <pc:spChg chg="add del mod">
          <ac:chgData name="Turgeon Valérie" userId="1b450f87-bfaa-4071-9d8b-ae7ea46261a8" providerId="ADAL" clId="{D45D1604-E69B-45C0-B75A-71B3C008F42F}" dt="2021-06-03T04:54:48.547" v="55" actId="478"/>
          <ac:spMkLst>
            <pc:docMk/>
            <pc:sldMk cId="2156807990" sldId="297"/>
            <ac:spMk id="3" creationId="{272B89D7-CE5F-4A98-A1CB-8D396EEB3AE1}"/>
          </ac:spMkLst>
        </pc:spChg>
        <pc:spChg chg="add del mod">
          <ac:chgData name="Turgeon Valérie" userId="1b450f87-bfaa-4071-9d8b-ae7ea46261a8" providerId="ADAL" clId="{D45D1604-E69B-45C0-B75A-71B3C008F42F}" dt="2021-06-03T04:54:41.481" v="54"/>
          <ac:spMkLst>
            <pc:docMk/>
            <pc:sldMk cId="2156807990" sldId="297"/>
            <ac:spMk id="4" creationId="{0783572F-729D-48E0-B977-7B9A437359E4}"/>
          </ac:spMkLst>
        </pc:spChg>
        <pc:spChg chg="mod">
          <ac:chgData name="Turgeon Valérie" userId="1b450f87-bfaa-4071-9d8b-ae7ea46261a8" providerId="ADAL" clId="{D45D1604-E69B-45C0-B75A-71B3C008F42F}" dt="2021-06-03T04:54:41.481" v="54"/>
          <ac:spMkLst>
            <pc:docMk/>
            <pc:sldMk cId="2156807990" sldId="297"/>
            <ac:spMk id="5" creationId="{00000000-0000-0000-0000-000000000000}"/>
          </ac:spMkLst>
        </pc:spChg>
        <pc:spChg chg="del">
          <ac:chgData name="Turgeon Valérie" userId="1b450f87-bfaa-4071-9d8b-ae7ea46261a8" providerId="ADAL" clId="{D45D1604-E69B-45C0-B75A-71B3C008F42F}" dt="2021-06-03T04:53:59.065" v="6" actId="478"/>
          <ac:spMkLst>
            <pc:docMk/>
            <pc:sldMk cId="2156807990" sldId="297"/>
            <ac:spMk id="6" creationId="{00000000-0000-0000-0000-000000000000}"/>
          </ac:spMkLst>
        </pc:spChg>
        <pc:graphicFrameChg chg="add mod modGraphic">
          <ac:chgData name="Turgeon Valérie" userId="1b450f87-bfaa-4071-9d8b-ae7ea46261a8" providerId="ADAL" clId="{D45D1604-E69B-45C0-B75A-71B3C008F42F}" dt="2021-06-03T05:12:26.973" v="182" actId="14734"/>
          <ac:graphicFrameMkLst>
            <pc:docMk/>
            <pc:sldMk cId="2156807990" sldId="297"/>
            <ac:graphicFrameMk id="8" creationId="{F942CEB2-2CE9-4B96-8392-AB393B3ACA8F}"/>
          </ac:graphicFrameMkLst>
        </pc:graphicFrameChg>
        <pc:picChg chg="del">
          <ac:chgData name="Turgeon Valérie" userId="1b450f87-bfaa-4071-9d8b-ae7ea46261a8" providerId="ADAL" clId="{D45D1604-E69B-45C0-B75A-71B3C008F42F}" dt="2021-06-03T04:54:03.380" v="7" actId="478"/>
          <ac:picMkLst>
            <pc:docMk/>
            <pc:sldMk cId="2156807990" sldId="297"/>
            <ac:picMk id="7" creationId="{00000000-0000-0000-0000-000000000000}"/>
          </ac:picMkLst>
        </pc:picChg>
        <pc:picChg chg="mod">
          <ac:chgData name="Turgeon Valérie" userId="1b450f87-bfaa-4071-9d8b-ae7ea46261a8" providerId="ADAL" clId="{D45D1604-E69B-45C0-B75A-71B3C008F42F}" dt="2021-06-03T05:12:39.628" v="183" actId="14100"/>
          <ac:picMkLst>
            <pc:docMk/>
            <pc:sldMk cId="2156807990" sldId="297"/>
            <ac:picMk id="10" creationId="{00000000-0000-0000-0000-000000000000}"/>
          </ac:picMkLst>
        </pc:picChg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3823685408" sldId="297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1031423200" sldId="298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4067473064" sldId="299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3568491380" sldId="300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1086764056" sldId="301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4137709603" sldId="302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1155681084" sldId="303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987002149" sldId="304"/>
        </pc:sldMkLst>
      </pc:sldChg>
      <pc:sldChg chg="del">
        <pc:chgData name="Turgeon Valérie" userId="1b450f87-bfaa-4071-9d8b-ae7ea46261a8" providerId="ADAL" clId="{D45D1604-E69B-45C0-B75A-71B3C008F42F}" dt="2021-06-03T04:53:16.500" v="0" actId="47"/>
        <pc:sldMkLst>
          <pc:docMk/>
          <pc:sldMk cId="3723364364" sldId="305"/>
        </pc:sldMkLst>
      </pc:sldChg>
    </pc:docChg>
  </pc:docChgLst>
  <pc:docChgLst>
    <pc:chgData name="Turgeon Valérie" userId="1b450f87-bfaa-4071-9d8b-ae7ea46261a8" providerId="ADAL" clId="{71FC3B80-0E37-4090-8EF4-3A6C518153B3}"/>
    <pc:docChg chg="delSld modSld">
      <pc:chgData name="Turgeon Valérie" userId="1b450f87-bfaa-4071-9d8b-ae7ea46261a8" providerId="ADAL" clId="{71FC3B80-0E37-4090-8EF4-3A6C518153B3}" dt="2021-06-03T09:37:45.298" v="10" actId="20577"/>
      <pc:docMkLst>
        <pc:docMk/>
      </pc:docMkLst>
      <pc:sldChg chg="del">
        <pc:chgData name="Turgeon Valérie" userId="1b450f87-bfaa-4071-9d8b-ae7ea46261a8" providerId="ADAL" clId="{71FC3B80-0E37-4090-8EF4-3A6C518153B3}" dt="2021-06-03T08:09:34.168" v="7" actId="47"/>
        <pc:sldMkLst>
          <pc:docMk/>
          <pc:sldMk cId="108638824" sldId="256"/>
        </pc:sldMkLst>
      </pc:sldChg>
      <pc:sldChg chg="del">
        <pc:chgData name="Turgeon Valérie" userId="1b450f87-bfaa-4071-9d8b-ae7ea46261a8" providerId="ADAL" clId="{71FC3B80-0E37-4090-8EF4-3A6C518153B3}" dt="2021-06-03T08:09:34.168" v="7" actId="47"/>
        <pc:sldMkLst>
          <pc:docMk/>
          <pc:sldMk cId="1216745327" sldId="271"/>
        </pc:sldMkLst>
      </pc:sldChg>
      <pc:sldChg chg="del">
        <pc:chgData name="Turgeon Valérie" userId="1b450f87-bfaa-4071-9d8b-ae7ea46261a8" providerId="ADAL" clId="{71FC3B80-0E37-4090-8EF4-3A6C518153B3}" dt="2021-06-03T08:09:34.168" v="7" actId="47"/>
        <pc:sldMkLst>
          <pc:docMk/>
          <pc:sldMk cId="3683653239" sldId="279"/>
        </pc:sldMkLst>
      </pc:sldChg>
      <pc:sldChg chg="del">
        <pc:chgData name="Turgeon Valérie" userId="1b450f87-bfaa-4071-9d8b-ae7ea46261a8" providerId="ADAL" clId="{71FC3B80-0E37-4090-8EF4-3A6C518153B3}" dt="2021-06-03T08:09:34.168" v="7" actId="47"/>
        <pc:sldMkLst>
          <pc:docMk/>
          <pc:sldMk cId="3276901100" sldId="296"/>
        </pc:sldMkLst>
      </pc:sldChg>
      <pc:sldChg chg="modSp mod modTransition">
        <pc:chgData name="Turgeon Valérie" userId="1b450f87-bfaa-4071-9d8b-ae7ea46261a8" providerId="ADAL" clId="{71FC3B80-0E37-4090-8EF4-3A6C518153B3}" dt="2021-06-03T09:37:45.298" v="10" actId="20577"/>
        <pc:sldMkLst>
          <pc:docMk/>
          <pc:sldMk cId="2156807990" sldId="297"/>
        </pc:sldMkLst>
        <pc:spChg chg="mod">
          <ac:chgData name="Turgeon Valérie" userId="1b450f87-bfaa-4071-9d8b-ae7ea46261a8" providerId="ADAL" clId="{71FC3B80-0E37-4090-8EF4-3A6C518153B3}" dt="2021-06-03T07:57:32.218" v="6" actId="20577"/>
          <ac:spMkLst>
            <pc:docMk/>
            <pc:sldMk cId="2156807990" sldId="297"/>
            <ac:spMk id="5" creationId="{00000000-0000-0000-0000-000000000000}"/>
          </ac:spMkLst>
        </pc:spChg>
        <pc:graphicFrameChg chg="modGraphic">
          <ac:chgData name="Turgeon Valérie" userId="1b450f87-bfaa-4071-9d8b-ae7ea46261a8" providerId="ADAL" clId="{71FC3B80-0E37-4090-8EF4-3A6C518153B3}" dt="2021-06-03T09:37:45.298" v="10" actId="20577"/>
          <ac:graphicFrameMkLst>
            <pc:docMk/>
            <pc:sldMk cId="2156807990" sldId="297"/>
            <ac:graphicFrameMk id="8" creationId="{F942CEB2-2CE9-4B96-8392-AB393B3ACA8F}"/>
          </ac:graphicFrameMkLst>
        </pc:graphicFrameChg>
      </pc:sldChg>
    </pc:docChg>
  </pc:docChgLst>
  <pc:docChgLst>
    <pc:chgData name="Turgeon Valérie" userId="1b450f87-bfaa-4071-9d8b-ae7ea46261a8" providerId="ADAL" clId="{CED385D6-0379-42CA-87A6-B4BD90F75D06}"/>
    <pc:docChg chg="custSel addSld modSld">
      <pc:chgData name="Turgeon Valérie" userId="1b450f87-bfaa-4071-9d8b-ae7ea46261a8" providerId="ADAL" clId="{CED385D6-0379-42CA-87A6-B4BD90F75D06}" dt="2021-08-21T20:10:33.777" v="89" actId="22"/>
      <pc:docMkLst>
        <pc:docMk/>
      </pc:docMkLst>
      <pc:sldChg chg="modSp mod">
        <pc:chgData name="Turgeon Valérie" userId="1b450f87-bfaa-4071-9d8b-ae7ea46261a8" providerId="ADAL" clId="{CED385D6-0379-42CA-87A6-B4BD90F75D06}" dt="2021-08-21T12:33:46.154" v="85" actId="1076"/>
        <pc:sldMkLst>
          <pc:docMk/>
          <pc:sldMk cId="2156807990" sldId="297"/>
        </pc:sldMkLst>
        <pc:graphicFrameChg chg="mod modGraphic">
          <ac:chgData name="Turgeon Valérie" userId="1b450f87-bfaa-4071-9d8b-ae7ea46261a8" providerId="ADAL" clId="{CED385D6-0379-42CA-87A6-B4BD90F75D06}" dt="2021-08-21T12:33:46.154" v="85" actId="1076"/>
          <ac:graphicFrameMkLst>
            <pc:docMk/>
            <pc:sldMk cId="2156807990" sldId="297"/>
            <ac:graphicFrameMk id="8" creationId="{F942CEB2-2CE9-4B96-8392-AB393B3ACA8F}"/>
          </ac:graphicFrameMkLst>
        </pc:graphicFrameChg>
      </pc:sldChg>
      <pc:sldChg chg="addSp delSp new mod">
        <pc:chgData name="Turgeon Valérie" userId="1b450f87-bfaa-4071-9d8b-ae7ea46261a8" providerId="ADAL" clId="{CED385D6-0379-42CA-87A6-B4BD90F75D06}" dt="2021-08-21T20:10:33.777" v="89" actId="22"/>
        <pc:sldMkLst>
          <pc:docMk/>
          <pc:sldMk cId="3820870020" sldId="298"/>
        </pc:sldMkLst>
        <pc:spChg chg="del">
          <ac:chgData name="Turgeon Valérie" userId="1b450f87-bfaa-4071-9d8b-ae7ea46261a8" providerId="ADAL" clId="{CED385D6-0379-42CA-87A6-B4BD90F75D06}" dt="2021-08-21T20:10:32.246" v="88" actId="478"/>
          <ac:spMkLst>
            <pc:docMk/>
            <pc:sldMk cId="3820870020" sldId="298"/>
            <ac:spMk id="2" creationId="{57A45867-B227-4A14-9DE0-882A9C46A694}"/>
          </ac:spMkLst>
        </pc:spChg>
        <pc:spChg chg="del">
          <ac:chgData name="Turgeon Valérie" userId="1b450f87-bfaa-4071-9d8b-ae7ea46261a8" providerId="ADAL" clId="{CED385D6-0379-42CA-87A6-B4BD90F75D06}" dt="2021-08-21T20:10:31.022" v="87" actId="478"/>
          <ac:spMkLst>
            <pc:docMk/>
            <pc:sldMk cId="3820870020" sldId="298"/>
            <ac:spMk id="3" creationId="{91D0D06D-BB57-4B16-B4A8-70B1D5223082}"/>
          </ac:spMkLst>
        </pc:spChg>
        <pc:picChg chg="add">
          <ac:chgData name="Turgeon Valérie" userId="1b450f87-bfaa-4071-9d8b-ae7ea46261a8" providerId="ADAL" clId="{CED385D6-0379-42CA-87A6-B4BD90F75D06}" dt="2021-08-21T20:10:33.777" v="89" actId="22"/>
          <ac:picMkLst>
            <pc:docMk/>
            <pc:sldMk cId="3820870020" sldId="298"/>
            <ac:picMk id="5" creationId="{1741AC37-BEDF-49A0-8847-54C6D45AC235}"/>
          </ac:picMkLst>
        </pc:picChg>
      </pc:sldChg>
    </pc:docChg>
  </pc:docChgLst>
  <pc:docChgLst>
    <pc:chgData name="Turgeon Valérie" userId="1b450f87-bfaa-4071-9d8b-ae7ea46261a8" providerId="ADAL" clId="{81E56864-1890-475C-8768-CD04E88FB4C1}"/>
    <pc:docChg chg="undo custSel addSld delSld modSld sldOrd">
      <pc:chgData name="Turgeon Valérie" userId="1b450f87-bfaa-4071-9d8b-ae7ea46261a8" providerId="ADAL" clId="{81E56864-1890-475C-8768-CD04E88FB4C1}" dt="2021-09-09T00:41:26.031" v="103"/>
      <pc:docMkLst>
        <pc:docMk/>
      </pc:docMkLst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108638824" sldId="256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1216745327" sldId="271"/>
        </pc:sldMkLst>
      </pc:sldChg>
      <pc:sldChg chg="modSp add mod">
        <pc:chgData name="Turgeon Valérie" userId="1b450f87-bfaa-4071-9d8b-ae7ea46261a8" providerId="ADAL" clId="{81E56864-1890-475C-8768-CD04E88FB4C1}" dt="2021-09-08T14:33:54.113" v="39"/>
        <pc:sldMkLst>
          <pc:docMk/>
          <pc:sldMk cId="3683653239" sldId="279"/>
        </pc:sldMkLst>
        <pc:spChg chg="mod">
          <ac:chgData name="Turgeon Valérie" userId="1b450f87-bfaa-4071-9d8b-ae7ea46261a8" providerId="ADAL" clId="{81E56864-1890-475C-8768-CD04E88FB4C1}" dt="2021-09-08T14:33:54.113" v="39"/>
          <ac:spMkLst>
            <pc:docMk/>
            <pc:sldMk cId="3683653239" sldId="279"/>
            <ac:spMk id="9" creationId="{6FAC782B-8D75-4511-BCAE-B058A6F4294A}"/>
          </ac:spMkLst>
        </pc:spChg>
      </pc:sldChg>
      <pc:sldChg chg="modSp mod modShow">
        <pc:chgData name="Turgeon Valérie" userId="1b450f87-bfaa-4071-9d8b-ae7ea46261a8" providerId="ADAL" clId="{81E56864-1890-475C-8768-CD04E88FB4C1}" dt="2021-09-09T00:36:21.986" v="93" actId="14100"/>
        <pc:sldMkLst>
          <pc:docMk/>
          <pc:sldMk cId="1590453878" sldId="284"/>
        </pc:sldMkLst>
        <pc:spChg chg="mod">
          <ac:chgData name="Turgeon Valérie" userId="1b450f87-bfaa-4071-9d8b-ae7ea46261a8" providerId="ADAL" clId="{81E56864-1890-475C-8768-CD04E88FB4C1}" dt="2021-09-09T00:36:21.986" v="93" actId="14100"/>
          <ac:spMkLst>
            <pc:docMk/>
            <pc:sldMk cId="1590453878" sldId="284"/>
            <ac:spMk id="39" creationId="{00000000-0000-0000-0000-000000000000}"/>
          </ac:spMkLst>
        </pc:spChg>
      </pc:sldChg>
      <pc:sldChg chg="ord">
        <pc:chgData name="Turgeon Valérie" userId="1b450f87-bfaa-4071-9d8b-ae7ea46261a8" providerId="ADAL" clId="{81E56864-1890-475C-8768-CD04E88FB4C1}" dt="2021-09-09T00:41:26.031" v="103"/>
        <pc:sldMkLst>
          <pc:docMk/>
          <pc:sldMk cId="2156807990" sldId="297"/>
        </pc:sldMkLst>
      </pc:sldChg>
      <pc:sldChg chg="add del">
        <pc:chgData name="Turgeon Valérie" userId="1b450f87-bfaa-4071-9d8b-ae7ea46261a8" providerId="ADAL" clId="{81E56864-1890-475C-8768-CD04E88FB4C1}" dt="2021-09-08T14:32:30.283" v="26" actId="47"/>
        <pc:sldMkLst>
          <pc:docMk/>
          <pc:sldMk cId="3675846900" sldId="300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3338641545" sldId="301"/>
        </pc:sldMkLst>
      </pc:sldChg>
      <pc:sldChg chg="modSp add mod">
        <pc:chgData name="Turgeon Valérie" userId="1b450f87-bfaa-4071-9d8b-ae7ea46261a8" providerId="ADAL" clId="{81E56864-1890-475C-8768-CD04E88FB4C1}" dt="2021-09-08T14:34:13.398" v="41"/>
        <pc:sldMkLst>
          <pc:docMk/>
          <pc:sldMk cId="3714854925" sldId="302"/>
        </pc:sldMkLst>
        <pc:spChg chg="mod">
          <ac:chgData name="Turgeon Valérie" userId="1b450f87-bfaa-4071-9d8b-ae7ea46261a8" providerId="ADAL" clId="{81E56864-1890-475C-8768-CD04E88FB4C1}" dt="2021-09-08T14:34:13.398" v="41"/>
          <ac:spMkLst>
            <pc:docMk/>
            <pc:sldMk cId="3714854925" sldId="302"/>
            <ac:spMk id="8" creationId="{92AA57EF-4C20-49C8-A735-C6EA659CCCD4}"/>
          </ac:spMkLst>
        </pc:spChg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2525532876" sldId="303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1742173467" sldId="304"/>
        </pc:sldMkLst>
      </pc:sldChg>
      <pc:sldChg chg="modSp add mod">
        <pc:chgData name="Turgeon Valérie" userId="1b450f87-bfaa-4071-9d8b-ae7ea46261a8" providerId="ADAL" clId="{81E56864-1890-475C-8768-CD04E88FB4C1}" dt="2021-09-08T14:33:36.667" v="34" actId="207"/>
        <pc:sldMkLst>
          <pc:docMk/>
          <pc:sldMk cId="3218517943" sldId="305"/>
        </pc:sldMkLst>
        <pc:spChg chg="mod">
          <ac:chgData name="Turgeon Valérie" userId="1b450f87-bfaa-4071-9d8b-ae7ea46261a8" providerId="ADAL" clId="{81E56864-1890-475C-8768-CD04E88FB4C1}" dt="2021-09-08T14:33:36.667" v="34" actId="207"/>
          <ac:spMkLst>
            <pc:docMk/>
            <pc:sldMk cId="3218517943" sldId="305"/>
            <ac:spMk id="5" creationId="{37EEC03A-3740-4756-B41F-8BBC6D89C494}"/>
          </ac:spMkLst>
        </pc:spChg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3699916274" sldId="306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1548074165" sldId="308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608509827" sldId="309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3338850129" sldId="311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2798997684" sldId="312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3022012083" sldId="313"/>
        </pc:sldMkLst>
      </pc:sldChg>
      <pc:sldChg chg="add">
        <pc:chgData name="Turgeon Valérie" userId="1b450f87-bfaa-4071-9d8b-ae7ea46261a8" providerId="ADAL" clId="{81E56864-1890-475C-8768-CD04E88FB4C1}" dt="2021-09-08T14:29:25.157" v="0"/>
        <pc:sldMkLst>
          <pc:docMk/>
          <pc:sldMk cId="1209276202" sldId="314"/>
        </pc:sldMkLst>
      </pc:sldChg>
      <pc:sldChg chg="addSp delSp modSp new mod">
        <pc:chgData name="Turgeon Valérie" userId="1b450f87-bfaa-4071-9d8b-ae7ea46261a8" providerId="ADAL" clId="{81E56864-1890-475C-8768-CD04E88FB4C1}" dt="2021-09-09T00:01:31.927" v="49" actId="22"/>
        <pc:sldMkLst>
          <pc:docMk/>
          <pc:sldMk cId="2869113867" sldId="315"/>
        </pc:sldMkLst>
        <pc:spChg chg="mod">
          <ac:chgData name="Turgeon Valérie" userId="1b450f87-bfaa-4071-9d8b-ae7ea46261a8" providerId="ADAL" clId="{81E56864-1890-475C-8768-CD04E88FB4C1}" dt="2021-09-08T14:30:22.382" v="15" actId="20577"/>
          <ac:spMkLst>
            <pc:docMk/>
            <pc:sldMk cId="2869113867" sldId="315"/>
            <ac:spMk id="2" creationId="{CE5970DD-256B-41CC-927E-88B0B99C763A}"/>
          </ac:spMkLst>
        </pc:spChg>
        <pc:spChg chg="del mod">
          <ac:chgData name="Turgeon Valérie" userId="1b450f87-bfaa-4071-9d8b-ae7ea46261a8" providerId="ADAL" clId="{81E56864-1890-475C-8768-CD04E88FB4C1}" dt="2021-09-09T00:00:01.479" v="42" actId="478"/>
          <ac:spMkLst>
            <pc:docMk/>
            <pc:sldMk cId="2869113867" sldId="315"/>
            <ac:spMk id="3" creationId="{6A9B4653-6B2C-4E95-9166-E31EC177C078}"/>
          </ac:spMkLst>
        </pc:spChg>
        <pc:picChg chg="add del mod">
          <ac:chgData name="Turgeon Valérie" userId="1b450f87-bfaa-4071-9d8b-ae7ea46261a8" providerId="ADAL" clId="{81E56864-1890-475C-8768-CD04E88FB4C1}" dt="2021-09-09T00:00:19.062" v="48" actId="22"/>
          <ac:picMkLst>
            <pc:docMk/>
            <pc:sldMk cId="2869113867" sldId="315"/>
            <ac:picMk id="5" creationId="{EA749D66-476F-4021-8431-C4A7BCEBA7A0}"/>
          </ac:picMkLst>
        </pc:picChg>
        <pc:picChg chg="add">
          <ac:chgData name="Turgeon Valérie" userId="1b450f87-bfaa-4071-9d8b-ae7ea46261a8" providerId="ADAL" clId="{81E56864-1890-475C-8768-CD04E88FB4C1}" dt="2021-09-09T00:01:31.927" v="49" actId="22"/>
          <ac:picMkLst>
            <pc:docMk/>
            <pc:sldMk cId="2869113867" sldId="315"/>
            <ac:picMk id="7" creationId="{A20B3F63-E230-4917-B6EA-B4EDF6E0F002}"/>
          </ac:picMkLst>
        </pc:picChg>
      </pc:sldChg>
      <pc:sldChg chg="modSp add mod">
        <pc:chgData name="Turgeon Valérie" userId="1b450f87-bfaa-4071-9d8b-ae7ea46261a8" providerId="ADAL" clId="{81E56864-1890-475C-8768-CD04E88FB4C1}" dt="2021-09-08T14:31:29.396" v="25" actId="20577"/>
        <pc:sldMkLst>
          <pc:docMk/>
          <pc:sldMk cId="4101570531" sldId="316"/>
        </pc:sldMkLst>
        <pc:spChg chg="mod">
          <ac:chgData name="Turgeon Valérie" userId="1b450f87-bfaa-4071-9d8b-ae7ea46261a8" providerId="ADAL" clId="{81E56864-1890-475C-8768-CD04E88FB4C1}" dt="2021-09-08T14:31:29.396" v="25" actId="20577"/>
          <ac:spMkLst>
            <pc:docMk/>
            <pc:sldMk cId="4101570531" sldId="316"/>
            <ac:spMk id="25" creationId="{00000000-0000-0000-0000-000000000000}"/>
          </ac:spMkLst>
        </pc:spChg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3459888986" sldId="317"/>
        </pc:sldMkLst>
      </pc:sldChg>
      <pc:sldChg chg="add del">
        <pc:chgData name="Turgeon Valérie" userId="1b450f87-bfaa-4071-9d8b-ae7ea46261a8" providerId="ADAL" clId="{81E56864-1890-475C-8768-CD04E88FB4C1}" dt="2021-09-08T14:33:14.932" v="27" actId="47"/>
        <pc:sldMkLst>
          <pc:docMk/>
          <pc:sldMk cId="4158434553" sldId="318"/>
        </pc:sldMkLst>
      </pc:sldChg>
      <pc:sldChg chg="add">
        <pc:chgData name="Turgeon Valérie" userId="1b450f87-bfaa-4071-9d8b-ae7ea46261a8" providerId="ADAL" clId="{81E56864-1890-475C-8768-CD04E88FB4C1}" dt="2021-09-08T14:31:07.789" v="17"/>
        <pc:sldMkLst>
          <pc:docMk/>
          <pc:sldMk cId="2846211321" sldId="319"/>
        </pc:sldMkLst>
      </pc:sldChg>
      <pc:sldChg chg="addSp delSp modSp add mod">
        <pc:chgData name="Turgeon Valérie" userId="1b450f87-bfaa-4071-9d8b-ae7ea46261a8" providerId="ADAL" clId="{81E56864-1890-475C-8768-CD04E88FB4C1}" dt="2021-09-09T00:33:19.654" v="54" actId="1076"/>
        <pc:sldMkLst>
          <pc:docMk/>
          <pc:sldMk cId="1794480600" sldId="320"/>
        </pc:sldMkLst>
        <pc:picChg chg="add mod">
          <ac:chgData name="Turgeon Valérie" userId="1b450f87-bfaa-4071-9d8b-ae7ea46261a8" providerId="ADAL" clId="{81E56864-1890-475C-8768-CD04E88FB4C1}" dt="2021-09-09T00:33:19.654" v="54" actId="1076"/>
          <ac:picMkLst>
            <pc:docMk/>
            <pc:sldMk cId="1794480600" sldId="320"/>
            <ac:picMk id="4" creationId="{89AEE4DD-6223-47B8-9B08-C343C75CF50C}"/>
          </ac:picMkLst>
        </pc:picChg>
        <pc:picChg chg="del">
          <ac:chgData name="Turgeon Valérie" userId="1b450f87-bfaa-4071-9d8b-ae7ea46261a8" providerId="ADAL" clId="{81E56864-1890-475C-8768-CD04E88FB4C1}" dt="2021-09-09T00:01:43.078" v="51" actId="478"/>
          <ac:picMkLst>
            <pc:docMk/>
            <pc:sldMk cId="1794480600" sldId="320"/>
            <ac:picMk id="7" creationId="{A20B3F63-E230-4917-B6EA-B4EDF6E0F002}"/>
          </ac:picMkLst>
        </pc:picChg>
      </pc:sldChg>
      <pc:sldChg chg="delSp new del mod">
        <pc:chgData name="Turgeon Valérie" userId="1b450f87-bfaa-4071-9d8b-ae7ea46261a8" providerId="ADAL" clId="{81E56864-1890-475C-8768-CD04E88FB4C1}" dt="2021-09-09T00:34:31.164" v="59" actId="47"/>
        <pc:sldMkLst>
          <pc:docMk/>
          <pc:sldMk cId="1076831955" sldId="321"/>
        </pc:sldMkLst>
        <pc:spChg chg="del">
          <ac:chgData name="Turgeon Valérie" userId="1b450f87-bfaa-4071-9d8b-ae7ea46261a8" providerId="ADAL" clId="{81E56864-1890-475C-8768-CD04E88FB4C1}" dt="2021-09-09T00:33:57.982" v="57" actId="478"/>
          <ac:spMkLst>
            <pc:docMk/>
            <pc:sldMk cId="1076831955" sldId="321"/>
            <ac:spMk id="2" creationId="{F3C0D87E-7C73-4354-86E8-2A2463C255A0}"/>
          </ac:spMkLst>
        </pc:spChg>
        <pc:spChg chg="del">
          <ac:chgData name="Turgeon Valérie" userId="1b450f87-bfaa-4071-9d8b-ae7ea46261a8" providerId="ADAL" clId="{81E56864-1890-475C-8768-CD04E88FB4C1}" dt="2021-09-09T00:33:52.358" v="56" actId="478"/>
          <ac:spMkLst>
            <pc:docMk/>
            <pc:sldMk cId="1076831955" sldId="321"/>
            <ac:spMk id="3" creationId="{640948EA-790D-428C-BCE9-5922D86902E4}"/>
          </ac:spMkLst>
        </pc:spChg>
      </pc:sldChg>
      <pc:sldChg chg="modSp add mod">
        <pc:chgData name="Turgeon Valérie" userId="1b450f87-bfaa-4071-9d8b-ae7ea46261a8" providerId="ADAL" clId="{81E56864-1890-475C-8768-CD04E88FB4C1}" dt="2021-09-09T00:41:21.021" v="101" actId="20577"/>
        <pc:sldMkLst>
          <pc:docMk/>
          <pc:sldMk cId="3765359097" sldId="321"/>
        </pc:sldMkLst>
        <pc:graphicFrameChg chg="mod modGraphic">
          <ac:chgData name="Turgeon Valérie" userId="1b450f87-bfaa-4071-9d8b-ae7ea46261a8" providerId="ADAL" clId="{81E56864-1890-475C-8768-CD04E88FB4C1}" dt="2021-09-09T00:41:21.021" v="101" actId="20577"/>
          <ac:graphicFrameMkLst>
            <pc:docMk/>
            <pc:sldMk cId="3765359097" sldId="321"/>
            <ac:graphicFrameMk id="8" creationId="{F942CEB2-2CE9-4B96-8392-AB393B3ACA8F}"/>
          </ac:graphicFrameMkLst>
        </pc:graphicFrameChg>
      </pc:sldChg>
      <pc:sldChg chg="add del">
        <pc:chgData name="Turgeon Valérie" userId="1b450f87-bfaa-4071-9d8b-ae7ea46261a8" providerId="ADAL" clId="{81E56864-1890-475C-8768-CD04E88FB4C1}" dt="2021-09-09T00:34:31.164" v="59" actId="47"/>
        <pc:sldMkLst>
          <pc:docMk/>
          <pc:sldMk cId="1724839943" sldId="322"/>
        </pc:sldMkLst>
      </pc:sldChg>
    </pc:docChg>
  </pc:docChgLst>
  <pc:docChgLst>
    <pc:chgData name="Valérie" userId="1b450f87-bfaa-4071-9d8b-ae7ea46261a8" providerId="ADAL" clId="{29DBF189-BEF5-425B-9677-F4AFD0C1A95A}"/>
    <pc:docChg chg="undo custSel addSld delSld modSld sldOrd">
      <pc:chgData name="Valérie" userId="1b450f87-bfaa-4071-9d8b-ae7ea46261a8" providerId="ADAL" clId="{29DBF189-BEF5-425B-9677-F4AFD0C1A95A}" dt="2020-10-06T05:59:26.175" v="542" actId="2696"/>
      <pc:docMkLst>
        <pc:docMk/>
      </pc:docMkLst>
      <pc:sldChg chg="modSp">
        <pc:chgData name="Valérie" userId="1b450f87-bfaa-4071-9d8b-ae7ea46261a8" providerId="ADAL" clId="{29DBF189-BEF5-425B-9677-F4AFD0C1A95A}" dt="2020-10-06T04:48:44.838" v="20" actId="139"/>
        <pc:sldMkLst>
          <pc:docMk/>
          <pc:sldMk cId="1216745327" sldId="271"/>
        </pc:sldMkLst>
        <pc:spChg chg="mod">
          <ac:chgData name="Valérie" userId="1b450f87-bfaa-4071-9d8b-ae7ea46261a8" providerId="ADAL" clId="{29DBF189-BEF5-425B-9677-F4AFD0C1A95A}" dt="2020-10-06T04:48:44.838" v="20" actId="139"/>
          <ac:spMkLst>
            <pc:docMk/>
            <pc:sldMk cId="1216745327" sldId="271"/>
            <ac:spMk id="5" creationId="{00000000-0000-0000-0000-000000000000}"/>
          </ac:spMkLst>
        </pc:spChg>
        <pc:spChg chg="mod">
          <ac:chgData name="Valérie" userId="1b450f87-bfaa-4071-9d8b-ae7ea46261a8" providerId="ADAL" clId="{29DBF189-BEF5-425B-9677-F4AFD0C1A95A}" dt="2020-10-06T04:48:09.990" v="17" actId="14100"/>
          <ac:spMkLst>
            <pc:docMk/>
            <pc:sldMk cId="1216745327" sldId="271"/>
            <ac:spMk id="30" creationId="{00000000-0000-0000-0000-000000000000}"/>
          </ac:spMkLst>
        </pc:spChg>
      </pc:sldChg>
      <pc:sldChg chg="del">
        <pc:chgData name="Valérie" userId="1b450f87-bfaa-4071-9d8b-ae7ea46261a8" providerId="ADAL" clId="{29DBF189-BEF5-425B-9677-F4AFD0C1A95A}" dt="2020-10-06T04:51:45.632" v="80" actId="2696"/>
        <pc:sldMkLst>
          <pc:docMk/>
          <pc:sldMk cId="1936555288" sldId="274"/>
        </pc:sldMkLst>
      </pc:sldChg>
      <pc:sldChg chg="del">
        <pc:chgData name="Valérie" userId="1b450f87-bfaa-4071-9d8b-ae7ea46261a8" providerId="ADAL" clId="{29DBF189-BEF5-425B-9677-F4AFD0C1A95A}" dt="2020-10-06T05:59:26.160" v="529" actId="2696"/>
        <pc:sldMkLst>
          <pc:docMk/>
          <pc:sldMk cId="1450435693" sldId="276"/>
        </pc:sldMkLst>
      </pc:sldChg>
      <pc:sldChg chg="del">
        <pc:chgData name="Valérie" userId="1b450f87-bfaa-4071-9d8b-ae7ea46261a8" providerId="ADAL" clId="{29DBF189-BEF5-425B-9677-F4AFD0C1A95A}" dt="2020-10-06T05:59:26.160" v="527" actId="2696"/>
        <pc:sldMkLst>
          <pc:docMk/>
          <pc:sldMk cId="3691445509" sldId="277"/>
        </pc:sldMkLst>
      </pc:sldChg>
      <pc:sldChg chg="del">
        <pc:chgData name="Valérie" userId="1b450f87-bfaa-4071-9d8b-ae7ea46261a8" providerId="ADAL" clId="{29DBF189-BEF5-425B-9677-F4AFD0C1A95A}" dt="2020-10-06T05:59:26.160" v="530" actId="2696"/>
        <pc:sldMkLst>
          <pc:docMk/>
          <pc:sldMk cId="513901576" sldId="278"/>
        </pc:sldMkLst>
      </pc:sldChg>
      <pc:sldChg chg="del">
        <pc:chgData name="Valérie" userId="1b450f87-bfaa-4071-9d8b-ae7ea46261a8" providerId="ADAL" clId="{29DBF189-BEF5-425B-9677-F4AFD0C1A95A}" dt="2020-10-06T05:59:26.160" v="528" actId="2696"/>
        <pc:sldMkLst>
          <pc:docMk/>
          <pc:sldMk cId="1402938840" sldId="280"/>
        </pc:sldMkLst>
      </pc:sldChg>
      <pc:sldChg chg="addSp delSp modSp ord modTransition">
        <pc:chgData name="Valérie" userId="1b450f87-bfaa-4071-9d8b-ae7ea46261a8" providerId="ADAL" clId="{29DBF189-BEF5-425B-9677-F4AFD0C1A95A}" dt="2020-10-06T05:23:11.816" v="187" actId="5793"/>
        <pc:sldMkLst>
          <pc:docMk/>
          <pc:sldMk cId="923610351" sldId="281"/>
        </pc:sldMkLst>
        <pc:spChg chg="del">
          <ac:chgData name="Valérie" userId="1b450f87-bfaa-4071-9d8b-ae7ea46261a8" providerId="ADAL" clId="{29DBF189-BEF5-425B-9677-F4AFD0C1A95A}" dt="2020-10-06T04:49:35.920" v="22" actId="478"/>
          <ac:spMkLst>
            <pc:docMk/>
            <pc:sldMk cId="923610351" sldId="281"/>
            <ac:spMk id="7" creationId="{00000000-0000-0000-0000-000000000000}"/>
          </ac:spMkLst>
        </pc:spChg>
        <pc:spChg chg="del">
          <ac:chgData name="Valérie" userId="1b450f87-bfaa-4071-9d8b-ae7ea46261a8" providerId="ADAL" clId="{29DBF189-BEF5-425B-9677-F4AFD0C1A95A}" dt="2020-10-06T04:49:35.920" v="22" actId="478"/>
          <ac:spMkLst>
            <pc:docMk/>
            <pc:sldMk cId="923610351" sldId="281"/>
            <ac:spMk id="8" creationId="{00000000-0000-0000-0000-000000000000}"/>
          </ac:spMkLst>
        </pc:spChg>
        <pc:spChg chg="add mod">
          <ac:chgData name="Valérie" userId="1b450f87-bfaa-4071-9d8b-ae7ea46261a8" providerId="ADAL" clId="{29DBF189-BEF5-425B-9677-F4AFD0C1A95A}" dt="2020-10-06T04:51:24.615" v="79" actId="20577"/>
          <ac:spMkLst>
            <pc:docMk/>
            <pc:sldMk cId="923610351" sldId="281"/>
            <ac:spMk id="46" creationId="{27F546A5-BD07-470F-9331-DCC590DC17CC}"/>
          </ac:spMkLst>
        </pc:spChg>
        <pc:spChg chg="del">
          <ac:chgData name="Valérie" userId="1b450f87-bfaa-4071-9d8b-ae7ea46261a8" providerId="ADAL" clId="{29DBF189-BEF5-425B-9677-F4AFD0C1A95A}" dt="2020-10-06T04:49:35.920" v="22" actId="478"/>
          <ac:spMkLst>
            <pc:docMk/>
            <pc:sldMk cId="923610351" sldId="281"/>
            <ac:spMk id="47" creationId="{00000000-0000-0000-0000-000000000000}"/>
          </ac:spMkLst>
        </pc:spChg>
        <pc:spChg chg="add mod">
          <ac:chgData name="Valérie" userId="1b450f87-bfaa-4071-9d8b-ae7ea46261a8" providerId="ADAL" clId="{29DBF189-BEF5-425B-9677-F4AFD0C1A95A}" dt="2020-10-06T05:23:11.816" v="187" actId="5793"/>
          <ac:spMkLst>
            <pc:docMk/>
            <pc:sldMk cId="923610351" sldId="281"/>
            <ac:spMk id="48" creationId="{3023D63B-E58D-4B46-BF88-6615D50C7D41}"/>
          </ac:spMkLst>
        </pc:spChg>
        <pc:picChg chg="del">
          <ac:chgData name="Valérie" userId="1b450f87-bfaa-4071-9d8b-ae7ea46261a8" providerId="ADAL" clId="{29DBF189-BEF5-425B-9677-F4AFD0C1A95A}" dt="2020-10-06T04:49:25.871" v="21" actId="478"/>
          <ac:picMkLst>
            <pc:docMk/>
            <pc:sldMk cId="923610351" sldId="281"/>
            <ac:picMk id="2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5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17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18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19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4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5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6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7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8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29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0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1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2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3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4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5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6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7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8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39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40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41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42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43" creationId="{00000000-0000-0000-0000-000000000000}"/>
          </ac:picMkLst>
        </pc:picChg>
        <pc:picChg chg="del">
          <ac:chgData name="Valérie" userId="1b450f87-bfaa-4071-9d8b-ae7ea46261a8" providerId="ADAL" clId="{29DBF189-BEF5-425B-9677-F4AFD0C1A95A}" dt="2020-10-06T04:49:35.920" v="22" actId="478"/>
          <ac:picMkLst>
            <pc:docMk/>
            <pc:sldMk cId="923610351" sldId="281"/>
            <ac:picMk id="44" creationId="{00000000-0000-0000-0000-000000000000}"/>
          </ac:picMkLst>
        </pc:picChg>
        <pc:picChg chg="add mod">
          <ac:chgData name="Valérie" userId="1b450f87-bfaa-4071-9d8b-ae7ea46261a8" providerId="ADAL" clId="{29DBF189-BEF5-425B-9677-F4AFD0C1A95A}" dt="2020-10-06T04:50:08.431" v="26" actId="1076"/>
          <ac:picMkLst>
            <pc:docMk/>
            <pc:sldMk cId="923610351" sldId="281"/>
            <ac:picMk id="45" creationId="{D80D5034-E3DB-40D4-A763-9CFEC586CCE5}"/>
          </ac:picMkLst>
        </pc:picChg>
      </pc:sldChg>
      <pc:sldChg chg="del">
        <pc:chgData name="Valérie" userId="1b450f87-bfaa-4071-9d8b-ae7ea46261a8" providerId="ADAL" clId="{29DBF189-BEF5-425B-9677-F4AFD0C1A95A}" dt="2020-10-06T05:59:26.160" v="526" actId="2696"/>
        <pc:sldMkLst>
          <pc:docMk/>
          <pc:sldMk cId="549622647" sldId="282"/>
        </pc:sldMkLst>
      </pc:sldChg>
      <pc:sldChg chg="del">
        <pc:chgData name="Valérie" userId="1b450f87-bfaa-4071-9d8b-ae7ea46261a8" providerId="ADAL" clId="{29DBF189-BEF5-425B-9677-F4AFD0C1A95A}" dt="2020-10-06T05:59:26.160" v="531" actId="2696"/>
        <pc:sldMkLst>
          <pc:docMk/>
          <pc:sldMk cId="3121234781" sldId="283"/>
        </pc:sldMkLst>
      </pc:sldChg>
      <pc:sldChg chg="modSp">
        <pc:chgData name="Valérie" userId="1b450f87-bfaa-4071-9d8b-ae7ea46261a8" providerId="ADAL" clId="{29DBF189-BEF5-425B-9677-F4AFD0C1A95A}" dt="2020-10-06T04:46:15.056" v="2" actId="1076"/>
        <pc:sldMkLst>
          <pc:docMk/>
          <pc:sldMk cId="1590453878" sldId="284"/>
        </pc:sldMkLst>
        <pc:spChg chg="mod">
          <ac:chgData name="Valérie" userId="1b450f87-bfaa-4071-9d8b-ae7ea46261a8" providerId="ADAL" clId="{29DBF189-BEF5-425B-9677-F4AFD0C1A95A}" dt="2020-10-06T04:46:15.056" v="2" actId="1076"/>
          <ac:spMkLst>
            <pc:docMk/>
            <pc:sldMk cId="1590453878" sldId="284"/>
            <ac:spMk id="49" creationId="{00000000-0000-0000-0000-000000000000}"/>
          </ac:spMkLst>
        </pc:spChg>
      </pc:sldChg>
      <pc:sldChg chg="del">
        <pc:chgData name="Valérie" userId="1b450f87-bfaa-4071-9d8b-ae7ea46261a8" providerId="ADAL" clId="{29DBF189-BEF5-425B-9677-F4AFD0C1A95A}" dt="2020-10-06T05:59:26.160" v="532" actId="2696"/>
        <pc:sldMkLst>
          <pc:docMk/>
          <pc:sldMk cId="2374816795" sldId="285"/>
        </pc:sldMkLst>
      </pc:sldChg>
      <pc:sldChg chg="del">
        <pc:chgData name="Valérie" userId="1b450f87-bfaa-4071-9d8b-ae7ea46261a8" providerId="ADAL" clId="{29DBF189-BEF5-425B-9677-F4AFD0C1A95A}" dt="2020-10-06T05:59:26.160" v="533" actId="2696"/>
        <pc:sldMkLst>
          <pc:docMk/>
          <pc:sldMk cId="1847210445" sldId="286"/>
        </pc:sldMkLst>
      </pc:sldChg>
      <pc:sldChg chg="del">
        <pc:chgData name="Valérie" userId="1b450f87-bfaa-4071-9d8b-ae7ea46261a8" providerId="ADAL" clId="{29DBF189-BEF5-425B-9677-F4AFD0C1A95A}" dt="2020-10-06T05:59:26.160" v="534" actId="2696"/>
        <pc:sldMkLst>
          <pc:docMk/>
          <pc:sldMk cId="1578372024" sldId="287"/>
        </pc:sldMkLst>
      </pc:sldChg>
      <pc:sldChg chg="del">
        <pc:chgData name="Valérie" userId="1b450f87-bfaa-4071-9d8b-ae7ea46261a8" providerId="ADAL" clId="{29DBF189-BEF5-425B-9677-F4AFD0C1A95A}" dt="2020-10-06T05:59:26.160" v="535" actId="2696"/>
        <pc:sldMkLst>
          <pc:docMk/>
          <pc:sldMk cId="4124524698" sldId="288"/>
        </pc:sldMkLst>
      </pc:sldChg>
      <pc:sldChg chg="del">
        <pc:chgData name="Valérie" userId="1b450f87-bfaa-4071-9d8b-ae7ea46261a8" providerId="ADAL" clId="{29DBF189-BEF5-425B-9677-F4AFD0C1A95A}" dt="2020-10-06T05:59:26.160" v="536" actId="2696"/>
        <pc:sldMkLst>
          <pc:docMk/>
          <pc:sldMk cId="2728348219" sldId="289"/>
        </pc:sldMkLst>
      </pc:sldChg>
      <pc:sldChg chg="del">
        <pc:chgData name="Valérie" userId="1b450f87-bfaa-4071-9d8b-ae7ea46261a8" providerId="ADAL" clId="{29DBF189-BEF5-425B-9677-F4AFD0C1A95A}" dt="2020-10-06T05:59:26.175" v="537" actId="2696"/>
        <pc:sldMkLst>
          <pc:docMk/>
          <pc:sldMk cId="2773795895" sldId="290"/>
        </pc:sldMkLst>
      </pc:sldChg>
      <pc:sldChg chg="del">
        <pc:chgData name="Valérie" userId="1b450f87-bfaa-4071-9d8b-ae7ea46261a8" providerId="ADAL" clId="{29DBF189-BEF5-425B-9677-F4AFD0C1A95A}" dt="2020-10-06T05:59:26.175" v="538" actId="2696"/>
        <pc:sldMkLst>
          <pc:docMk/>
          <pc:sldMk cId="3574422440" sldId="291"/>
        </pc:sldMkLst>
      </pc:sldChg>
      <pc:sldChg chg="del">
        <pc:chgData name="Valérie" userId="1b450f87-bfaa-4071-9d8b-ae7ea46261a8" providerId="ADAL" clId="{29DBF189-BEF5-425B-9677-F4AFD0C1A95A}" dt="2020-10-06T05:59:26.175" v="539" actId="2696"/>
        <pc:sldMkLst>
          <pc:docMk/>
          <pc:sldMk cId="1838661579" sldId="292"/>
        </pc:sldMkLst>
      </pc:sldChg>
      <pc:sldChg chg="del">
        <pc:chgData name="Valérie" userId="1b450f87-bfaa-4071-9d8b-ae7ea46261a8" providerId="ADAL" clId="{29DBF189-BEF5-425B-9677-F4AFD0C1A95A}" dt="2020-10-06T05:59:26.175" v="540" actId="2696"/>
        <pc:sldMkLst>
          <pc:docMk/>
          <pc:sldMk cId="2748961069" sldId="293"/>
        </pc:sldMkLst>
      </pc:sldChg>
      <pc:sldChg chg="del">
        <pc:chgData name="Valérie" userId="1b450f87-bfaa-4071-9d8b-ae7ea46261a8" providerId="ADAL" clId="{29DBF189-BEF5-425B-9677-F4AFD0C1A95A}" dt="2020-10-06T05:59:26.175" v="541" actId="2696"/>
        <pc:sldMkLst>
          <pc:docMk/>
          <pc:sldMk cId="3137190991" sldId="294"/>
        </pc:sldMkLst>
      </pc:sldChg>
      <pc:sldChg chg="del">
        <pc:chgData name="Valérie" userId="1b450f87-bfaa-4071-9d8b-ae7ea46261a8" providerId="ADAL" clId="{29DBF189-BEF5-425B-9677-F4AFD0C1A95A}" dt="2020-10-06T05:59:26.175" v="542" actId="2696"/>
        <pc:sldMkLst>
          <pc:docMk/>
          <pc:sldMk cId="2818104976" sldId="295"/>
        </pc:sldMkLst>
      </pc:sldChg>
      <pc:sldChg chg="modSp">
        <pc:chgData name="Valérie" userId="1b450f87-bfaa-4071-9d8b-ae7ea46261a8" providerId="ADAL" clId="{29DBF189-BEF5-425B-9677-F4AFD0C1A95A}" dt="2020-10-06T04:50:30.020" v="28" actId="207"/>
        <pc:sldMkLst>
          <pc:docMk/>
          <pc:sldMk cId="3276901100" sldId="296"/>
        </pc:sldMkLst>
        <pc:spChg chg="mod">
          <ac:chgData name="Valérie" userId="1b450f87-bfaa-4071-9d8b-ae7ea46261a8" providerId="ADAL" clId="{29DBF189-BEF5-425B-9677-F4AFD0C1A95A}" dt="2020-10-06T04:50:30.020" v="28" actId="207"/>
          <ac:spMkLst>
            <pc:docMk/>
            <pc:sldMk cId="3276901100" sldId="296"/>
            <ac:spMk id="23" creationId="{00000000-0000-0000-0000-000000000000}"/>
          </ac:spMkLst>
        </pc:spChg>
      </pc:sldChg>
      <pc:sldChg chg="addSp delSp modSp add">
        <pc:chgData name="Valérie" userId="1b450f87-bfaa-4071-9d8b-ae7ea46261a8" providerId="ADAL" clId="{29DBF189-BEF5-425B-9677-F4AFD0C1A95A}" dt="2020-10-06T05:58:19.843" v="525" actId="208"/>
        <pc:sldMkLst>
          <pc:docMk/>
          <pc:sldMk cId="3823685408" sldId="297"/>
        </pc:sldMkLst>
        <pc:spChg chg="mod">
          <ac:chgData name="Valérie" userId="1b450f87-bfaa-4071-9d8b-ae7ea46261a8" providerId="ADAL" clId="{29DBF189-BEF5-425B-9677-F4AFD0C1A95A}" dt="2020-10-06T05:54:19.724" v="493" actId="14100"/>
          <ac:spMkLst>
            <pc:docMk/>
            <pc:sldMk cId="3823685408" sldId="297"/>
            <ac:spMk id="2" creationId="{AC0D7C57-980C-4E37-B069-7FCCA98EAC24}"/>
          </ac:spMkLst>
        </pc:spChg>
        <pc:spChg chg="add mod">
          <ac:chgData name="Valérie" userId="1b450f87-bfaa-4071-9d8b-ae7ea46261a8" providerId="ADAL" clId="{29DBF189-BEF5-425B-9677-F4AFD0C1A95A}" dt="2020-10-06T05:56:50.744" v="515" actId="1076"/>
          <ac:spMkLst>
            <pc:docMk/>
            <pc:sldMk cId="3823685408" sldId="297"/>
            <ac:spMk id="3" creationId="{42F3AF2B-FAA2-48A8-9DF7-8855C62E1035}"/>
          </ac:spMkLst>
        </pc:spChg>
        <pc:spChg chg="add mod">
          <ac:chgData name="Valérie" userId="1b450f87-bfaa-4071-9d8b-ae7ea46261a8" providerId="ADAL" clId="{29DBF189-BEF5-425B-9677-F4AFD0C1A95A}" dt="2020-10-06T05:44:59.202" v="426" actId="1076"/>
          <ac:spMkLst>
            <pc:docMk/>
            <pc:sldMk cId="3823685408" sldId="297"/>
            <ac:spMk id="4" creationId="{7E79F7E7-C4CA-403D-ABF4-5537C6BCDF51}"/>
          </ac:spMkLst>
        </pc:spChg>
        <pc:spChg chg="add mod">
          <ac:chgData name="Valérie" userId="1b450f87-bfaa-4071-9d8b-ae7ea46261a8" providerId="ADAL" clId="{29DBF189-BEF5-425B-9677-F4AFD0C1A95A}" dt="2020-10-06T05:44:26.191" v="421" actId="1076"/>
          <ac:spMkLst>
            <pc:docMk/>
            <pc:sldMk cId="3823685408" sldId="297"/>
            <ac:spMk id="5" creationId="{DD7264AF-C9F3-4390-9E6F-D6795AC445DF}"/>
          </ac:spMkLst>
        </pc:spChg>
        <pc:spChg chg="add mod">
          <ac:chgData name="Valérie" userId="1b450f87-bfaa-4071-9d8b-ae7ea46261a8" providerId="ADAL" clId="{29DBF189-BEF5-425B-9677-F4AFD0C1A95A}" dt="2020-10-06T05:49:57.913" v="454" actId="1076"/>
          <ac:spMkLst>
            <pc:docMk/>
            <pc:sldMk cId="3823685408" sldId="297"/>
            <ac:spMk id="6" creationId="{BF8B0A44-994A-4EA7-B525-2C37CAD3521A}"/>
          </ac:spMkLst>
        </pc:spChg>
        <pc:spChg chg="add mod">
          <ac:chgData name="Valérie" userId="1b450f87-bfaa-4071-9d8b-ae7ea46261a8" providerId="ADAL" clId="{29DBF189-BEF5-425B-9677-F4AFD0C1A95A}" dt="2020-10-06T05:44:51.951" v="425" actId="1076"/>
          <ac:spMkLst>
            <pc:docMk/>
            <pc:sldMk cId="3823685408" sldId="297"/>
            <ac:spMk id="7" creationId="{0163B9F4-05BD-4980-94DA-B5025EDACC01}"/>
          </ac:spMkLst>
        </pc:spChg>
        <pc:spChg chg="add mod">
          <ac:chgData name="Valérie" userId="1b450f87-bfaa-4071-9d8b-ae7ea46261a8" providerId="ADAL" clId="{29DBF189-BEF5-425B-9677-F4AFD0C1A95A}" dt="2020-10-06T05:45:15.553" v="429" actId="1076"/>
          <ac:spMkLst>
            <pc:docMk/>
            <pc:sldMk cId="3823685408" sldId="297"/>
            <ac:spMk id="8" creationId="{A5E65CF6-FF8F-42DA-9812-4C26AC211C09}"/>
          </ac:spMkLst>
        </pc:spChg>
        <pc:spChg chg="add mod">
          <ac:chgData name="Valérie" userId="1b450f87-bfaa-4071-9d8b-ae7ea46261a8" providerId="ADAL" clId="{29DBF189-BEF5-425B-9677-F4AFD0C1A95A}" dt="2020-10-06T05:54:05.729" v="492" actId="1076"/>
          <ac:spMkLst>
            <pc:docMk/>
            <pc:sldMk cId="3823685408" sldId="297"/>
            <ac:spMk id="9" creationId="{0B21DDB1-FE65-4614-A39F-BCF1F279F99C}"/>
          </ac:spMkLst>
        </pc:spChg>
        <pc:spChg chg="add mod">
          <ac:chgData name="Valérie" userId="1b450f87-bfaa-4071-9d8b-ae7ea46261a8" providerId="ADAL" clId="{29DBF189-BEF5-425B-9677-F4AFD0C1A95A}" dt="2020-10-06T05:54:02.027" v="491" actId="1076"/>
          <ac:spMkLst>
            <pc:docMk/>
            <pc:sldMk cId="3823685408" sldId="297"/>
            <ac:spMk id="10" creationId="{7FF96012-DF47-40A0-AB4D-DEF6F08C3FFE}"/>
          </ac:spMkLst>
        </pc:spChg>
        <pc:spChg chg="add mod">
          <ac:chgData name="Valérie" userId="1b450f87-bfaa-4071-9d8b-ae7ea46261a8" providerId="ADAL" clId="{29DBF189-BEF5-425B-9677-F4AFD0C1A95A}" dt="2020-10-06T05:50:06.073" v="456" actId="1076"/>
          <ac:spMkLst>
            <pc:docMk/>
            <pc:sldMk cId="3823685408" sldId="297"/>
            <ac:spMk id="11" creationId="{C1FCD621-D32A-47CE-8143-528AEC31BC7E}"/>
          </ac:spMkLst>
        </pc:spChg>
        <pc:spChg chg="add del mod">
          <ac:chgData name="Valérie" userId="1b450f87-bfaa-4071-9d8b-ae7ea46261a8" providerId="ADAL" clId="{29DBF189-BEF5-425B-9677-F4AFD0C1A95A}" dt="2020-10-06T05:50:02.863" v="455" actId="1076"/>
          <ac:spMkLst>
            <pc:docMk/>
            <pc:sldMk cId="3823685408" sldId="297"/>
            <ac:spMk id="12" creationId="{DBF70119-E429-4226-A98B-B662CF635CB9}"/>
          </ac:spMkLst>
        </pc:spChg>
        <pc:spChg chg="add mod">
          <ac:chgData name="Valérie" userId="1b450f87-bfaa-4071-9d8b-ae7ea46261a8" providerId="ADAL" clId="{29DBF189-BEF5-425B-9677-F4AFD0C1A95A}" dt="2020-10-06T05:53:57.499" v="490" actId="1076"/>
          <ac:spMkLst>
            <pc:docMk/>
            <pc:sldMk cId="3823685408" sldId="297"/>
            <ac:spMk id="13" creationId="{C58AB095-8F40-4DB9-A6D9-88C2C89B9C0C}"/>
          </ac:spMkLst>
        </pc:spChg>
        <pc:spChg chg="add mod">
          <ac:chgData name="Valérie" userId="1b450f87-bfaa-4071-9d8b-ae7ea46261a8" providerId="ADAL" clId="{29DBF189-BEF5-425B-9677-F4AFD0C1A95A}" dt="2020-10-06T05:53:53.491" v="489" actId="1076"/>
          <ac:spMkLst>
            <pc:docMk/>
            <pc:sldMk cId="3823685408" sldId="297"/>
            <ac:spMk id="14" creationId="{E88A0BA5-35BF-4D70-BFB6-B1C7C62915B0}"/>
          </ac:spMkLst>
        </pc:spChg>
        <pc:spChg chg="add mod">
          <ac:chgData name="Valérie" userId="1b450f87-bfaa-4071-9d8b-ae7ea46261a8" providerId="ADAL" clId="{29DBF189-BEF5-425B-9677-F4AFD0C1A95A}" dt="2020-10-06T05:53:37.069" v="488" actId="1076"/>
          <ac:spMkLst>
            <pc:docMk/>
            <pc:sldMk cId="3823685408" sldId="297"/>
            <ac:spMk id="15" creationId="{10657E4C-77C7-46C4-A778-F80B429A58FB}"/>
          </ac:spMkLst>
        </pc:spChg>
        <pc:spChg chg="add mod">
          <ac:chgData name="Valérie" userId="1b450f87-bfaa-4071-9d8b-ae7ea46261a8" providerId="ADAL" clId="{29DBF189-BEF5-425B-9677-F4AFD0C1A95A}" dt="2020-10-06T05:53:09.646" v="482" actId="1076"/>
          <ac:spMkLst>
            <pc:docMk/>
            <pc:sldMk cId="3823685408" sldId="297"/>
            <ac:spMk id="16" creationId="{2EDC9656-A391-47DD-82BD-EBDBFD6F0538}"/>
          </ac:spMkLst>
        </pc:spChg>
        <pc:spChg chg="add mod">
          <ac:chgData name="Valérie" userId="1b450f87-bfaa-4071-9d8b-ae7ea46261a8" providerId="ADAL" clId="{29DBF189-BEF5-425B-9677-F4AFD0C1A95A}" dt="2020-10-06T05:55:21.989" v="506" actId="1076"/>
          <ac:spMkLst>
            <pc:docMk/>
            <pc:sldMk cId="3823685408" sldId="297"/>
            <ac:spMk id="17" creationId="{25209F5E-232A-405C-B591-69CDA9393922}"/>
          </ac:spMkLst>
        </pc:spChg>
        <pc:spChg chg="add del mod">
          <ac:chgData name="Valérie" userId="1b450f87-bfaa-4071-9d8b-ae7ea46261a8" providerId="ADAL" clId="{29DBF189-BEF5-425B-9677-F4AFD0C1A95A}" dt="2020-10-06T05:49:25.233" v="451" actId="478"/>
          <ac:spMkLst>
            <pc:docMk/>
            <pc:sldMk cId="3823685408" sldId="297"/>
            <ac:spMk id="18" creationId="{731CC9D8-8FB7-4337-9F1B-D1C403414BAF}"/>
          </ac:spMkLst>
        </pc:spChg>
        <pc:spChg chg="add mod">
          <ac:chgData name="Valérie" userId="1b450f87-bfaa-4071-9d8b-ae7ea46261a8" providerId="ADAL" clId="{29DBF189-BEF5-425B-9677-F4AFD0C1A95A}" dt="2020-10-06T05:50:13.553" v="457" actId="1076"/>
          <ac:spMkLst>
            <pc:docMk/>
            <pc:sldMk cId="3823685408" sldId="297"/>
            <ac:spMk id="19" creationId="{ED5B8F25-F8AE-44BA-8E3E-5F903EAC6B37}"/>
          </ac:spMkLst>
        </pc:spChg>
        <pc:spChg chg="add mod">
          <ac:chgData name="Valérie" userId="1b450f87-bfaa-4071-9d8b-ae7ea46261a8" providerId="ADAL" clId="{29DBF189-BEF5-425B-9677-F4AFD0C1A95A}" dt="2020-10-06T05:55:29.019" v="507" actId="1076"/>
          <ac:spMkLst>
            <pc:docMk/>
            <pc:sldMk cId="3823685408" sldId="297"/>
            <ac:spMk id="20" creationId="{8464F356-B517-46B7-B72F-8604D824A33D}"/>
          </ac:spMkLst>
        </pc:spChg>
        <pc:spChg chg="add del">
          <ac:chgData name="Valérie" userId="1b450f87-bfaa-4071-9d8b-ae7ea46261a8" providerId="ADAL" clId="{29DBF189-BEF5-425B-9677-F4AFD0C1A95A}" dt="2020-10-06T05:56:54.432" v="517"/>
          <ac:spMkLst>
            <pc:docMk/>
            <pc:sldMk cId="3823685408" sldId="297"/>
            <ac:spMk id="204" creationId="{563A6989-CD36-4C9C-A268-7D5067471E7F}"/>
          </ac:spMkLst>
        </pc:spChg>
        <pc:cxnChg chg="add mod">
          <ac:chgData name="Valérie" userId="1b450f87-bfaa-4071-9d8b-ae7ea46261a8" providerId="ADAL" clId="{29DBF189-BEF5-425B-9677-F4AFD0C1A95A}" dt="2020-10-06T05:57:25.120" v="521" actId="208"/>
          <ac:cxnSpMkLst>
            <pc:docMk/>
            <pc:sldMk cId="3823685408" sldId="297"/>
            <ac:cxnSpMk id="22" creationId="{317DF439-F31B-450E-AF57-66AA861891BC}"/>
          </ac:cxnSpMkLst>
        </pc:cxnChg>
        <pc:cxnChg chg="add mod">
          <ac:chgData name="Valérie" userId="1b450f87-bfaa-4071-9d8b-ae7ea46261a8" providerId="ADAL" clId="{29DBF189-BEF5-425B-9677-F4AFD0C1A95A}" dt="2020-10-06T05:57:25.120" v="521" actId="208"/>
          <ac:cxnSpMkLst>
            <pc:docMk/>
            <pc:sldMk cId="3823685408" sldId="297"/>
            <ac:cxnSpMk id="24" creationId="{D9C124DB-4824-41F4-A869-4F242DC1A39A}"/>
          </ac:cxnSpMkLst>
        </pc:cxnChg>
        <pc:cxnChg chg="add mod">
          <ac:chgData name="Valérie" userId="1b450f87-bfaa-4071-9d8b-ae7ea46261a8" providerId="ADAL" clId="{29DBF189-BEF5-425B-9677-F4AFD0C1A95A}" dt="2020-10-06T05:57:42.871" v="522" actId="208"/>
          <ac:cxnSpMkLst>
            <pc:docMk/>
            <pc:sldMk cId="3823685408" sldId="297"/>
            <ac:cxnSpMk id="27" creationId="{6B828AC9-2654-44A5-BC7B-5AE234DF6F3C}"/>
          </ac:cxnSpMkLst>
        </pc:cxnChg>
        <pc:cxnChg chg="add mod">
          <ac:chgData name="Valérie" userId="1b450f87-bfaa-4071-9d8b-ae7ea46261a8" providerId="ADAL" clId="{29DBF189-BEF5-425B-9677-F4AFD0C1A95A}" dt="2020-10-06T05:57:42.871" v="522" actId="208"/>
          <ac:cxnSpMkLst>
            <pc:docMk/>
            <pc:sldMk cId="3823685408" sldId="297"/>
            <ac:cxnSpMk id="34" creationId="{795C7105-8302-4416-AC17-1E63AABD0B20}"/>
          </ac:cxnSpMkLst>
        </pc:cxnChg>
        <pc:cxnChg chg="add mod">
          <ac:chgData name="Valérie" userId="1b450f87-bfaa-4071-9d8b-ae7ea46261a8" providerId="ADAL" clId="{29DBF189-BEF5-425B-9677-F4AFD0C1A95A}" dt="2020-10-06T05:53:53.491" v="489" actId="1076"/>
          <ac:cxnSpMkLst>
            <pc:docMk/>
            <pc:sldMk cId="3823685408" sldId="297"/>
            <ac:cxnSpMk id="37" creationId="{6B12EDF6-3919-4FB7-8CB5-A711F1272146}"/>
          </ac:cxnSpMkLst>
        </pc:cxnChg>
        <pc:cxnChg chg="add mod">
          <ac:chgData name="Valérie" userId="1b450f87-bfaa-4071-9d8b-ae7ea46261a8" providerId="ADAL" clId="{29DBF189-BEF5-425B-9677-F4AFD0C1A95A}" dt="2020-10-06T05:53:57.499" v="490" actId="1076"/>
          <ac:cxnSpMkLst>
            <pc:docMk/>
            <pc:sldMk cId="3823685408" sldId="297"/>
            <ac:cxnSpMk id="40" creationId="{BA67675D-B888-4728-9FB4-37075A571DCA}"/>
          </ac:cxnSpMkLst>
        </pc:cxnChg>
        <pc:cxnChg chg="add mod">
          <ac:chgData name="Valérie" userId="1b450f87-bfaa-4071-9d8b-ae7ea46261a8" providerId="ADAL" clId="{29DBF189-BEF5-425B-9677-F4AFD0C1A95A}" dt="2020-10-06T05:57:55.560" v="523" actId="208"/>
          <ac:cxnSpMkLst>
            <pc:docMk/>
            <pc:sldMk cId="3823685408" sldId="297"/>
            <ac:cxnSpMk id="43" creationId="{9CFEBBEF-0919-4A4A-B119-87CB0C7D3821}"/>
          </ac:cxnSpMkLst>
        </pc:cxnChg>
        <pc:cxnChg chg="add mod">
          <ac:chgData name="Valérie" userId="1b450f87-bfaa-4071-9d8b-ae7ea46261a8" providerId="ADAL" clId="{29DBF189-BEF5-425B-9677-F4AFD0C1A95A}" dt="2020-10-06T05:57:55.560" v="523" actId="208"/>
          <ac:cxnSpMkLst>
            <pc:docMk/>
            <pc:sldMk cId="3823685408" sldId="297"/>
            <ac:cxnSpMk id="46" creationId="{6F007D35-F8A0-498F-B6FB-EA0EEC6AACDF}"/>
          </ac:cxnSpMkLst>
        </pc:cxnChg>
        <pc:cxnChg chg="add mod">
          <ac:chgData name="Valérie" userId="1b450f87-bfaa-4071-9d8b-ae7ea46261a8" providerId="ADAL" clId="{29DBF189-BEF5-425B-9677-F4AFD0C1A95A}" dt="2020-10-06T05:47:48.886" v="442" actId="14100"/>
          <ac:cxnSpMkLst>
            <pc:docMk/>
            <pc:sldMk cId="3823685408" sldId="297"/>
            <ac:cxnSpMk id="69" creationId="{53CB321D-4620-4DAD-8907-A12EEDC93342}"/>
          </ac:cxnSpMkLst>
        </pc:cxnChg>
        <pc:cxnChg chg="add mod">
          <ac:chgData name="Valérie" userId="1b450f87-bfaa-4071-9d8b-ae7ea46261a8" providerId="ADAL" clId="{29DBF189-BEF5-425B-9677-F4AFD0C1A95A}" dt="2020-10-06T05:50:06.073" v="456" actId="1076"/>
          <ac:cxnSpMkLst>
            <pc:docMk/>
            <pc:sldMk cId="3823685408" sldId="297"/>
            <ac:cxnSpMk id="156" creationId="{D58412BA-9488-435E-8C50-A920414480F9}"/>
          </ac:cxnSpMkLst>
        </pc:cxnChg>
        <pc:cxnChg chg="add mod">
          <ac:chgData name="Valérie" userId="1b450f87-bfaa-4071-9d8b-ae7ea46261a8" providerId="ADAL" clId="{29DBF189-BEF5-425B-9677-F4AFD0C1A95A}" dt="2020-10-06T05:50:28.827" v="461" actId="14100"/>
          <ac:cxnSpMkLst>
            <pc:docMk/>
            <pc:sldMk cId="3823685408" sldId="297"/>
            <ac:cxnSpMk id="161" creationId="{5902A59A-C2AC-4DF0-9A1F-387D07D85210}"/>
          </ac:cxnSpMkLst>
        </pc:cxnChg>
        <pc:cxnChg chg="add mod">
          <ac:chgData name="Valérie" userId="1b450f87-bfaa-4071-9d8b-ae7ea46261a8" providerId="ADAL" clId="{29DBF189-BEF5-425B-9677-F4AFD0C1A95A}" dt="2020-10-06T05:50:44.613" v="465" actId="14100"/>
          <ac:cxnSpMkLst>
            <pc:docMk/>
            <pc:sldMk cId="3823685408" sldId="297"/>
            <ac:cxnSpMk id="164" creationId="{C8ED44CA-DF6D-468B-8A40-73B013E3DB0A}"/>
          </ac:cxnSpMkLst>
        </pc:cxnChg>
        <pc:cxnChg chg="add mod">
          <ac:chgData name="Valérie" userId="1b450f87-bfaa-4071-9d8b-ae7ea46261a8" providerId="ADAL" clId="{29DBF189-BEF5-425B-9677-F4AFD0C1A95A}" dt="2020-10-06T05:58:06.935" v="524" actId="208"/>
          <ac:cxnSpMkLst>
            <pc:docMk/>
            <pc:sldMk cId="3823685408" sldId="297"/>
            <ac:cxnSpMk id="167" creationId="{7930DA04-7AAD-4B9D-A7B0-35E6EF080A0C}"/>
          </ac:cxnSpMkLst>
        </pc:cxnChg>
        <pc:cxnChg chg="add mod">
          <ac:chgData name="Valérie" userId="1b450f87-bfaa-4071-9d8b-ae7ea46261a8" providerId="ADAL" clId="{29DBF189-BEF5-425B-9677-F4AFD0C1A95A}" dt="2020-10-06T05:53:09.646" v="482" actId="1076"/>
          <ac:cxnSpMkLst>
            <pc:docMk/>
            <pc:sldMk cId="3823685408" sldId="297"/>
            <ac:cxnSpMk id="170" creationId="{B37A48FE-741E-4E0B-8916-1D7199478735}"/>
          </ac:cxnSpMkLst>
        </pc:cxnChg>
        <pc:cxnChg chg="add mod">
          <ac:chgData name="Valérie" userId="1b450f87-bfaa-4071-9d8b-ae7ea46261a8" providerId="ADAL" clId="{29DBF189-BEF5-425B-9677-F4AFD0C1A95A}" dt="2020-10-06T05:58:06.935" v="524" actId="208"/>
          <ac:cxnSpMkLst>
            <pc:docMk/>
            <pc:sldMk cId="3823685408" sldId="297"/>
            <ac:cxnSpMk id="175" creationId="{3B967988-31DD-490B-8480-A416D589C1A7}"/>
          </ac:cxnSpMkLst>
        </pc:cxnChg>
        <pc:cxnChg chg="add mod">
          <ac:chgData name="Valérie" userId="1b450f87-bfaa-4071-9d8b-ae7ea46261a8" providerId="ADAL" clId="{29DBF189-BEF5-425B-9677-F4AFD0C1A95A}" dt="2020-10-06T05:55:21.989" v="506" actId="1076"/>
          <ac:cxnSpMkLst>
            <pc:docMk/>
            <pc:sldMk cId="3823685408" sldId="297"/>
            <ac:cxnSpMk id="186" creationId="{E048863E-B4BC-4AA1-908C-CE5D9D40EE43}"/>
          </ac:cxnSpMkLst>
        </pc:cxnChg>
        <pc:cxnChg chg="add mod">
          <ac:chgData name="Valérie" userId="1b450f87-bfaa-4071-9d8b-ae7ea46261a8" providerId="ADAL" clId="{29DBF189-BEF5-425B-9677-F4AFD0C1A95A}" dt="2020-10-06T05:55:29.019" v="507" actId="1076"/>
          <ac:cxnSpMkLst>
            <pc:docMk/>
            <pc:sldMk cId="3823685408" sldId="297"/>
            <ac:cxnSpMk id="189" creationId="{3881655E-B472-44F3-AD8B-13E32C4FFAFC}"/>
          </ac:cxnSpMkLst>
        </pc:cxnChg>
        <pc:cxnChg chg="add mod">
          <ac:chgData name="Valérie" userId="1b450f87-bfaa-4071-9d8b-ae7ea46261a8" providerId="ADAL" clId="{29DBF189-BEF5-425B-9677-F4AFD0C1A95A}" dt="2020-10-06T05:58:19.843" v="525" actId="208"/>
          <ac:cxnSpMkLst>
            <pc:docMk/>
            <pc:sldMk cId="3823685408" sldId="297"/>
            <ac:cxnSpMk id="197" creationId="{4AAD5D36-FA65-453A-9A6C-897D3B6DAA8D}"/>
          </ac:cxnSpMkLst>
        </pc:cxnChg>
        <pc:cxnChg chg="add mod">
          <ac:chgData name="Valérie" userId="1b450f87-bfaa-4071-9d8b-ae7ea46261a8" providerId="ADAL" clId="{29DBF189-BEF5-425B-9677-F4AFD0C1A95A}" dt="2020-10-06T05:58:19.843" v="525" actId="208"/>
          <ac:cxnSpMkLst>
            <pc:docMk/>
            <pc:sldMk cId="3823685408" sldId="297"/>
            <ac:cxnSpMk id="200" creationId="{03012692-9B56-4B10-9162-0E7A1F24F216}"/>
          </ac:cxnSpMkLst>
        </pc:cxnChg>
        <pc:cxnChg chg="add mod">
          <ac:chgData name="Valérie" userId="1b450f87-bfaa-4071-9d8b-ae7ea46261a8" providerId="ADAL" clId="{29DBF189-BEF5-425B-9677-F4AFD0C1A95A}" dt="2020-10-06T05:57:04.818" v="520" actId="14100"/>
          <ac:cxnSpMkLst>
            <pc:docMk/>
            <pc:sldMk cId="3823685408" sldId="297"/>
            <ac:cxnSpMk id="205" creationId="{30F16D66-3CFE-4CB3-9BAC-1258970FABFC}"/>
          </ac:cxnSpMkLst>
        </pc:cxnChg>
      </pc:sldChg>
    </pc:docChg>
  </pc:docChgLst>
  <pc:docChgLst>
    <pc:chgData name="Turgeon Valérie" userId="1b450f87-bfaa-4071-9d8b-ae7ea46261a8" providerId="ADAL" clId="{69679C3D-4288-4BA5-B2A3-03C6EF9E1EB5}"/>
    <pc:docChg chg="custSel modSld">
      <pc:chgData name="Turgeon Valérie" userId="1b450f87-bfaa-4071-9d8b-ae7ea46261a8" providerId="ADAL" clId="{69679C3D-4288-4BA5-B2A3-03C6EF9E1EB5}" dt="2021-06-02T07:30:38.400" v="24" actId="27636"/>
      <pc:docMkLst>
        <pc:docMk/>
      </pc:docMkLst>
      <pc:sldChg chg="modSp mod">
        <pc:chgData name="Turgeon Valérie" userId="1b450f87-bfaa-4071-9d8b-ae7ea46261a8" providerId="ADAL" clId="{69679C3D-4288-4BA5-B2A3-03C6EF9E1EB5}" dt="2021-06-02T07:30:38.400" v="24" actId="27636"/>
        <pc:sldMkLst>
          <pc:docMk/>
          <pc:sldMk cId="1590453878" sldId="284"/>
        </pc:sldMkLst>
        <pc:spChg chg="mod">
          <ac:chgData name="Turgeon Valérie" userId="1b450f87-bfaa-4071-9d8b-ae7ea46261a8" providerId="ADAL" clId="{69679C3D-4288-4BA5-B2A3-03C6EF9E1EB5}" dt="2021-06-02T07:30:38.400" v="24" actId="27636"/>
          <ac:spMkLst>
            <pc:docMk/>
            <pc:sldMk cId="1590453878" sldId="284"/>
            <ac:spMk id="39" creationId="{00000000-0000-0000-0000-000000000000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AAD339-C121-4089-A0B1-2532362970D6}" type="datetimeFigureOut">
              <a:rPr lang="en-CA" smtClean="0"/>
              <a:t>2021-09-15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92101B-1CB4-47E9-B77F-E3BB5A63D62C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066596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Probably Dapper to fetch the data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EFCore</a:t>
            </a:r>
            <a:r>
              <a:rPr lang="en-US" sz="1200" b="0" i="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write the data</a:t>
            </a:r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F72B-A107-4B02-B623-16533A5AECF5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6724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6CF72B-A107-4B02-B623-16533A5AECF5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45664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9/15/2021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fr.wikipedia.org/wiki/Impl%C3%A9mentation" TargetMode="External"/><Relationship Id="rId3" Type="http://schemas.openxmlformats.org/officeDocument/2006/relationships/hyperlink" Target="https://fr.wikipedia.org/wiki/Classe_(informatique)" TargetMode="External"/><Relationship Id="rId7" Type="http://schemas.openxmlformats.org/officeDocument/2006/relationships/hyperlink" Target="https://fr.wikipedia.org/wiki/Inversion_des_d%C3%A9pendances" TargetMode="External"/><Relationship Id="rId2" Type="http://schemas.openxmlformats.org/officeDocument/2006/relationships/hyperlink" Target="https://fr.wikipedia.org/wiki/Principe_de_responsabilit%C3%A9_unique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r.wikipedia.org/wiki/Principe_de_s%C3%A9gr%C3%A9gation_des_interfaces" TargetMode="External"/><Relationship Id="rId5" Type="http://schemas.openxmlformats.org/officeDocument/2006/relationships/hyperlink" Target="https://fr.wikipedia.org/wiki/Principe_de_substitution_de_Liskov" TargetMode="External"/><Relationship Id="rId4" Type="http://schemas.openxmlformats.org/officeDocument/2006/relationships/hyperlink" Target="https://fr.wikipedia.org/wiki/Principe_ouvert/ferm%C3%A9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944" y="1484724"/>
            <a:ext cx="8077195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4267201" y="3423385"/>
            <a:ext cx="4724400" cy="274881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800" dirty="0" err="1">
                <a:latin typeface="Impact" pitchFamily="34" charset="0"/>
              </a:rPr>
              <a:t>DataLayers</a:t>
            </a:r>
            <a:endParaRPr lang="en-US" sz="4800" dirty="0">
              <a:latin typeface="Impact" pitchFamily="34" charset="0"/>
            </a:endParaRPr>
          </a:p>
          <a:p>
            <a:r>
              <a:rPr lang="en-US" sz="4800" dirty="0">
                <a:latin typeface="Impact" pitchFamily="34" charset="0"/>
              </a:rPr>
              <a:t>Repository Patterns</a:t>
            </a:r>
            <a:endParaRPr lang="en-US" sz="40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5040" y="1943857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0453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>
            <a:extLst>
              <a:ext uri="{FF2B5EF4-FFF2-40B4-BE49-F238E27FC236}">
                <a16:creationId xmlns:a16="http://schemas.microsoft.com/office/drawing/2014/main" id="{DE3F8B98-27B4-48BC-B587-952CEF48998B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219200" y="762000"/>
            <a:ext cx="6400800" cy="5334000"/>
          </a:xfrm>
          <a:prstGeom prst="rect">
            <a:avLst/>
          </a:prstGeom>
          <a:ln w="19050">
            <a:solidFill>
              <a:schemeClr val="tx1"/>
            </a:solidFill>
          </a:ln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89B6FD9-9CBF-400C-95D0-4F021A5FEFE9}"/>
              </a:ext>
            </a:extLst>
          </p:cNvPr>
          <p:cNvSpPr txBox="1"/>
          <p:nvPr/>
        </p:nvSpPr>
        <p:spPr>
          <a:xfrm>
            <a:off x="7696200" y="5638800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i="1" dirty="0"/>
              <a:t>MSDN</a:t>
            </a:r>
            <a:endParaRPr lang="en-CA" i="1" dirty="0"/>
          </a:p>
        </p:txBody>
      </p:sp>
    </p:spTree>
    <p:extLst>
      <p:ext uri="{BB962C8B-B14F-4D97-AF65-F5344CB8AC3E}">
        <p14:creationId xmlns:p14="http://schemas.microsoft.com/office/powerpoint/2010/main" val="30220120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Ajouter</a:t>
            </a:r>
            <a:r>
              <a:rPr lang="en-US" dirty="0">
                <a:solidFill>
                  <a:schemeClr val="accent1"/>
                </a:solidFill>
              </a:rPr>
              <a:t> au </a:t>
            </a:r>
            <a:r>
              <a:rPr lang="en-US" dirty="0" err="1">
                <a:solidFill>
                  <a:schemeClr val="accent5"/>
                </a:solidFill>
              </a:rPr>
              <a:t>Startup.cs</a:t>
            </a:r>
            <a:r>
              <a:rPr lang="en-US" dirty="0">
                <a:solidFill>
                  <a:schemeClr val="accent5"/>
                </a:solidFill>
              </a:rPr>
              <a:t> </a:t>
            </a:r>
            <a:r>
              <a:rPr lang="en-US" b="0" i="1" dirty="0">
                <a:solidFill>
                  <a:schemeClr val="bg1"/>
                </a:solidFill>
              </a:rPr>
              <a:t>(Dependency Injection)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D7CCD6A-106F-4F4F-90E9-3AAF64FD29BF}"/>
              </a:ext>
            </a:extLst>
          </p:cNvPr>
          <p:cNvSpPr/>
          <p:nvPr/>
        </p:nvSpPr>
        <p:spPr>
          <a:xfrm>
            <a:off x="609600" y="2438400"/>
            <a:ext cx="7696200" cy="28931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ConfigureServices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IServiceCollection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services) {</a:t>
            </a:r>
          </a:p>
          <a:p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&gt;(options =&gt;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options.UseSqlServer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Configuration.GetConnectionString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400" dirty="0" err="1">
                <a:solidFill>
                  <a:srgbClr val="A31515"/>
                </a:solidFill>
                <a:latin typeface="Consolas" panose="020B0609020204030204" pitchFamily="49" charset="0"/>
              </a:rPr>
              <a:t>DefaultConnection</a:t>
            </a:r>
            <a:r>
              <a:rPr lang="en-CA" sz="14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)));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services.AddIdentity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IdentityUser,IdentityRole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AddDefaultTokenProviders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AddEntityFrameworkStores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ApplicationDbContext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fr-CA" sz="14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lvl="1"/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services.AddScoped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IUnitOfWork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, </a:t>
            </a:r>
            <a:r>
              <a:rPr lang="en-CA" sz="14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UnitOfWork</a:t>
            </a:r>
            <a:r>
              <a:rPr lang="en-CA" sz="14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&gt;();</a:t>
            </a:r>
          </a:p>
          <a:p>
            <a:pPr lvl="1"/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services.AddScoped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IDbInitializer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DbInitializer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pPr lvl="1"/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services.AddControllersWithViews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().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AddRazorRuntimeCompilation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services.AddRazorPages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fr-FR" sz="1400" dirty="0">
                <a:solidFill>
                  <a:srgbClr val="000000"/>
                </a:solidFill>
                <a:latin typeface="Consolas" panose="020B0609020204030204" pitchFamily="49" charset="0"/>
                <a:ea typeface="Calibri" panose="020F0502020204030204" pitchFamily="34" charset="0"/>
                <a:cs typeface="Consolas" panose="020B0609020204030204" pitchFamily="49" charset="0"/>
              </a:rPr>
              <a:t> …</a:t>
            </a:r>
            <a:endParaRPr lang="en-CA" sz="1400" dirty="0"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ubtitle 5">
            <a:extLst>
              <a:ext uri="{FF2B5EF4-FFF2-40B4-BE49-F238E27FC236}">
                <a16:creationId xmlns:a16="http://schemas.microsoft.com/office/drawing/2014/main" id="{568658B9-AD0F-4F9B-AB4F-395C982D1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7200" y="1066800"/>
            <a:ext cx="8534400" cy="990600"/>
          </a:xfrm>
        </p:spPr>
        <p:txBody>
          <a:bodyPr>
            <a:normAutofit/>
          </a:bodyPr>
          <a:lstStyle/>
          <a:p>
            <a:pPr marL="457200" indent="-457200" algn="l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</a:rPr>
              <a:t>Après Identity</a:t>
            </a:r>
          </a:p>
          <a:p>
            <a:pPr marL="457200" indent="-457200" algn="l">
              <a:buBlip>
                <a:blip r:embed="rId3"/>
              </a:buBlip>
            </a:pPr>
            <a:r>
              <a:rPr lang="en-US" dirty="0">
                <a:solidFill>
                  <a:schemeClr val="bg1"/>
                </a:solidFill>
              </a:rPr>
              <a:t>Avant les Controllers et les Views</a:t>
            </a:r>
          </a:p>
        </p:txBody>
      </p:sp>
    </p:spTree>
    <p:extLst>
      <p:ext uri="{BB962C8B-B14F-4D97-AF65-F5344CB8AC3E}">
        <p14:creationId xmlns:p14="http://schemas.microsoft.com/office/powerpoint/2010/main" val="27989976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ous-titre 3">
            <a:extLst>
              <a:ext uri="{FF2B5EF4-FFF2-40B4-BE49-F238E27FC236}">
                <a16:creationId xmlns:a16="http://schemas.microsoft.com/office/drawing/2014/main" id="{988761BB-2D66-4865-9FDA-16C3A205037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pPr algn="l"/>
            <a:r>
              <a:rPr lang="fr-CA" b="1" dirty="0">
                <a:solidFill>
                  <a:schemeClr val="bg1"/>
                </a:solidFill>
              </a:rPr>
              <a:t>RAPPEL</a:t>
            </a:r>
            <a:r>
              <a:rPr lang="fr-CA" b="1" dirty="0">
                <a:solidFill>
                  <a:schemeClr val="accent6"/>
                </a:solidFill>
              </a:rPr>
              <a:t> SOLID :</a:t>
            </a:r>
            <a:endParaRPr lang="en-CA" dirty="0">
              <a:solidFill>
                <a:schemeClr val="accent6"/>
              </a:solidFill>
            </a:endParaRPr>
          </a:p>
          <a:p>
            <a:pPr algn="l"/>
            <a:r>
              <a:rPr lang="fr-FR" u="sng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Responsabilité unique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(</a:t>
            </a:r>
            <a:r>
              <a:rPr lang="fr-FR" b="1" i="1" dirty="0">
                <a:solidFill>
                  <a:schemeClr val="accent6"/>
                </a:solidFill>
              </a:rPr>
              <a:t>S</a:t>
            </a:r>
            <a:r>
              <a:rPr lang="fr-FR" i="1" dirty="0"/>
              <a:t>ingle </a:t>
            </a:r>
            <a:r>
              <a:rPr lang="fr-FR" i="1" dirty="0" err="1"/>
              <a:t>responsibility</a:t>
            </a:r>
            <a:r>
              <a:rPr lang="fr-FR" i="1" dirty="0"/>
              <a:t> </a:t>
            </a:r>
            <a:r>
              <a:rPr lang="fr-FR" i="1" dirty="0" err="1"/>
              <a:t>principle</a:t>
            </a:r>
            <a:r>
              <a:rPr lang="fr-FR" dirty="0"/>
              <a:t>)</a:t>
            </a:r>
            <a:endParaRPr lang="en-CA" dirty="0"/>
          </a:p>
          <a:p>
            <a:pPr algn="l"/>
            <a:r>
              <a:rPr lang="fr-FR" dirty="0"/>
              <a:t>une </a:t>
            </a:r>
            <a:r>
              <a:rPr lang="fr-FR" dirty="0">
                <a:hlinkClick r:id="rId3" tooltip="Inversion des dépendanc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classe</a:t>
            </a:r>
            <a:r>
              <a:rPr lang="fr-FR" dirty="0"/>
              <a:t>, une fonction ou une méthode doit avoir une et une seule responsabilité</a:t>
            </a:r>
            <a:endParaRPr lang="en-CA" dirty="0"/>
          </a:p>
          <a:p>
            <a:pPr algn="l"/>
            <a:r>
              <a:rPr lang="fr-FR" u="sng" dirty="0">
                <a:solidFill>
                  <a:schemeClr val="accent2"/>
                </a:solidFill>
                <a:hlinkClick r:id="rId4" tooltip="Principe ouvert/fermé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Ouvert/fermé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(</a:t>
            </a:r>
            <a:r>
              <a:rPr lang="fr-FR" b="1" i="1" dirty="0">
                <a:solidFill>
                  <a:schemeClr val="accent6"/>
                </a:solidFill>
              </a:rPr>
              <a:t>O</a:t>
            </a:r>
            <a:r>
              <a:rPr lang="fr-FR" i="1" dirty="0"/>
              <a:t>pen/</a:t>
            </a:r>
            <a:r>
              <a:rPr lang="fr-FR" i="1" dirty="0" err="1"/>
              <a:t>closed</a:t>
            </a:r>
            <a:r>
              <a:rPr lang="fr-FR" i="1" dirty="0"/>
              <a:t> </a:t>
            </a:r>
            <a:r>
              <a:rPr lang="fr-FR" i="1" dirty="0" err="1"/>
              <a:t>principle</a:t>
            </a:r>
            <a:r>
              <a:rPr lang="fr-FR" dirty="0"/>
              <a:t>)</a:t>
            </a:r>
            <a:endParaRPr lang="en-CA" dirty="0"/>
          </a:p>
          <a:p>
            <a:pPr algn="l"/>
            <a:r>
              <a:rPr lang="fr-FR" dirty="0"/>
              <a:t>une entité applicative (class, fonction, module ...) doit être fermée à la modification directe mais ouverte à l'extension</a:t>
            </a:r>
            <a:endParaRPr lang="en-CA" dirty="0"/>
          </a:p>
          <a:p>
            <a:pPr algn="l"/>
            <a:r>
              <a:rPr lang="fr-FR" u="sng" dirty="0">
                <a:solidFill>
                  <a:schemeClr val="accent2"/>
                </a:solidFill>
                <a:hlinkClick r:id="rId5" tooltip="Principe de substitution de Lisko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Substitution de </a:t>
            </a:r>
            <a:r>
              <a:rPr lang="fr-FR" u="sng" dirty="0" err="1">
                <a:solidFill>
                  <a:schemeClr val="accent2"/>
                </a:solidFill>
                <a:hlinkClick r:id="rId5" tooltip="Principe de substitution de Liskov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Liskov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(</a:t>
            </a:r>
            <a:r>
              <a:rPr lang="fr-FR" b="1" i="1" dirty="0" err="1">
                <a:solidFill>
                  <a:schemeClr val="accent6"/>
                </a:solidFill>
              </a:rPr>
              <a:t>L</a:t>
            </a:r>
            <a:r>
              <a:rPr lang="fr-FR" i="1" dirty="0" err="1"/>
              <a:t>iskov</a:t>
            </a:r>
            <a:r>
              <a:rPr lang="fr-FR" i="1" dirty="0"/>
              <a:t> substitution </a:t>
            </a:r>
            <a:r>
              <a:rPr lang="fr-FR" i="1" dirty="0" err="1"/>
              <a:t>principle</a:t>
            </a:r>
            <a:r>
              <a:rPr lang="fr-FR" dirty="0"/>
              <a:t>)</a:t>
            </a:r>
            <a:endParaRPr lang="en-CA" dirty="0"/>
          </a:p>
          <a:p>
            <a:pPr algn="l"/>
            <a:r>
              <a:rPr lang="fr-FR" dirty="0"/>
              <a:t>une instance de type T doit pouvoir être remplacée par une instance de type G, tel que G sous-type de T, sans que cela ne modifie la cohérence du programme</a:t>
            </a:r>
            <a:endParaRPr lang="en-CA" dirty="0"/>
          </a:p>
          <a:p>
            <a:pPr algn="l"/>
            <a:r>
              <a:rPr lang="fr-FR" u="sng" dirty="0">
                <a:solidFill>
                  <a:schemeClr val="accent2"/>
                </a:solidFill>
                <a:hlinkClick r:id="rId6" tooltip="Principe de ségrégation des interfaces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Ségrégation des interfaces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(</a:t>
            </a:r>
            <a:r>
              <a:rPr lang="fr-FR" b="1" i="1" dirty="0">
                <a:solidFill>
                  <a:schemeClr val="accent6"/>
                </a:solidFill>
              </a:rPr>
              <a:t>I</a:t>
            </a:r>
            <a:r>
              <a:rPr lang="fr-FR" i="1" dirty="0"/>
              <a:t>nterface </a:t>
            </a:r>
            <a:r>
              <a:rPr lang="fr-FR" i="1" dirty="0" err="1"/>
              <a:t>segregation</a:t>
            </a:r>
            <a:r>
              <a:rPr lang="fr-FR" i="1" dirty="0"/>
              <a:t> </a:t>
            </a:r>
            <a:r>
              <a:rPr lang="fr-FR" i="1" dirty="0" err="1"/>
              <a:t>principle</a:t>
            </a:r>
            <a:r>
              <a:rPr lang="fr-FR" dirty="0"/>
              <a:t>)</a:t>
            </a:r>
            <a:endParaRPr lang="en-CA" dirty="0"/>
          </a:p>
          <a:p>
            <a:pPr algn="l"/>
            <a:r>
              <a:rPr lang="fr-FR" dirty="0"/>
              <a:t>préférer plusieurs interfaces spécifiques pour chaque client plutôt qu'une seule interface générale</a:t>
            </a:r>
            <a:endParaRPr lang="en-CA" dirty="0"/>
          </a:p>
          <a:p>
            <a:pPr algn="l"/>
            <a:r>
              <a:rPr lang="fr-FR" u="sng" dirty="0">
                <a:solidFill>
                  <a:schemeClr val="accent2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Inversion des dépendances</a:t>
            </a:r>
            <a:r>
              <a:rPr lang="fr-FR" dirty="0">
                <a:solidFill>
                  <a:schemeClr val="accent2"/>
                </a:solidFill>
              </a:rPr>
              <a:t> </a:t>
            </a:r>
            <a:r>
              <a:rPr lang="fr-FR" dirty="0"/>
              <a:t>(</a:t>
            </a:r>
            <a:r>
              <a:rPr lang="fr-FR" b="1" i="1" dirty="0" err="1">
                <a:solidFill>
                  <a:schemeClr val="accent6"/>
                </a:solidFill>
              </a:rPr>
              <a:t>D</a:t>
            </a:r>
            <a:r>
              <a:rPr lang="fr-FR" i="1" dirty="0" err="1"/>
              <a:t>ependency</a:t>
            </a:r>
            <a:r>
              <a:rPr lang="fr-FR" i="1" dirty="0"/>
              <a:t> inversion </a:t>
            </a:r>
            <a:r>
              <a:rPr lang="fr-FR" i="1" dirty="0" err="1"/>
              <a:t>principle</a:t>
            </a:r>
            <a:r>
              <a:rPr lang="fr-FR" dirty="0"/>
              <a:t>)</a:t>
            </a:r>
            <a:endParaRPr lang="en-CA" dirty="0"/>
          </a:p>
          <a:p>
            <a:pPr algn="l"/>
            <a:r>
              <a:rPr lang="fr-FR" dirty="0"/>
              <a:t>il faut dépendre des abstractions (Interface), pas des </a:t>
            </a:r>
            <a:r>
              <a:rPr lang="fr-FR" dirty="0">
                <a:hlinkClick r:id="rId8" tooltip="Implémentati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implémentations</a:t>
            </a:r>
            <a:r>
              <a:rPr lang="fr-FR" dirty="0"/>
              <a:t> (classe)</a:t>
            </a:r>
            <a:endParaRPr lang="en-CA" dirty="0"/>
          </a:p>
          <a:p>
            <a:pPr algn="l"/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209276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Diviser</a:t>
            </a:r>
            <a:r>
              <a:rPr lang="en-US" sz="2900" dirty="0"/>
              <a:t> pour </a:t>
            </a:r>
            <a:r>
              <a:rPr lang="en-US" sz="2900" dirty="0" err="1"/>
              <a:t>mieux</a:t>
            </a:r>
            <a:r>
              <a:rPr lang="en-US" sz="2900" dirty="0"/>
              <a:t> </a:t>
            </a:r>
            <a:r>
              <a:rPr lang="en-US" sz="2900" dirty="0" err="1"/>
              <a:t>régner</a:t>
            </a:r>
            <a:r>
              <a:rPr lang="en-US" sz="2900" dirty="0"/>
              <a:t>: Les </a:t>
            </a:r>
            <a:r>
              <a:rPr lang="en-US" sz="2900" dirty="0" err="1"/>
              <a:t>DataLayers</a:t>
            </a:r>
            <a:endParaRPr lang="en-US" sz="29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268" y="4563110"/>
            <a:ext cx="3368732" cy="2573711"/>
          </a:xfrm>
          <a:prstGeom prst="rect">
            <a:avLst/>
          </a:prstGeom>
        </p:spPr>
      </p:pic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F942CEB2-2CE9-4B96-8392-AB393B3ACA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70566222"/>
              </p:ext>
            </p:extLst>
          </p:nvPr>
        </p:nvGraphicFramePr>
        <p:xfrm>
          <a:off x="457200" y="1610360"/>
          <a:ext cx="7924800" cy="232283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354771127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120779268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124690416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228995840"/>
                    </a:ext>
                  </a:extLst>
                </a:gridCol>
              </a:tblGrid>
              <a:tr h="311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Projet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Type de projet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Références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2203135"/>
                  </a:ext>
                </a:extLst>
              </a:tr>
              <a:tr h="1409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</a:rPr>
                        <a:t>Application/service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</a:rPr>
                        <a:t>MVC </a:t>
                      </a:r>
                      <a:r>
                        <a:rPr lang="fr-FR" sz="1400" dirty="0" err="1">
                          <a:effectLst/>
                        </a:rPr>
                        <a:t>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 err="1">
                          <a:effectLst/>
                        </a:rPr>
                        <a:t>Proj</a:t>
                      </a:r>
                      <a:r>
                        <a:rPr lang="fr-FR" sz="1400" dirty="0">
                          <a:effectLst/>
                        </a:rPr>
                        <a:t> de démarrage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Application ou Service Web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</a:rPr>
                        <a:t>Utility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 err="1">
                          <a:effectLst/>
                        </a:rPr>
                        <a:t>Models</a:t>
                      </a:r>
                      <a:endParaRPr lang="fr-FR" sz="14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1412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Utility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Classes Library 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 err="1">
                          <a:effectLst/>
                        </a:rPr>
                        <a:t>Proj</a:t>
                      </a:r>
                      <a:r>
                        <a:rPr lang="fr-CA" sz="1400" dirty="0">
                          <a:effectLst/>
                        </a:rPr>
                        <a:t> contenant les constantes de la solution 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Session Extensions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>
                          <a:effectLst/>
                        </a:rPr>
                        <a:t> </a:t>
                      </a:r>
                      <a:endParaRPr lang="en-CA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4088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</a:rPr>
                        <a:t>Models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Classes Library 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Projet contenant les </a:t>
                      </a:r>
                      <a:r>
                        <a:rPr lang="fr-CA" sz="1400" dirty="0" err="1">
                          <a:effectLst/>
                        </a:rPr>
                        <a:t>Models</a:t>
                      </a:r>
                      <a:endParaRPr lang="en-CA" sz="1400" dirty="0">
                        <a:effectLst/>
                      </a:endParaRP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400" dirty="0">
                          <a:effectLst/>
                        </a:rPr>
                        <a:t> Projet contenant le </a:t>
                      </a:r>
                      <a:r>
                        <a:rPr lang="fr-CA" sz="1400" dirty="0" err="1">
                          <a:effectLst/>
                        </a:rPr>
                        <a:t>DbContext</a:t>
                      </a:r>
                      <a:r>
                        <a:rPr lang="fr-CA" sz="1400" dirty="0">
                          <a:effectLst/>
                        </a:rPr>
                        <a:t> et les migrations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 </a:t>
                      </a:r>
                      <a:r>
                        <a:rPr lang="fr-FR" sz="1400" dirty="0">
                          <a:effectLst/>
                        </a:rPr>
                        <a:t>Utility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84157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65359097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Diviser</a:t>
            </a:r>
            <a:r>
              <a:rPr lang="en-US" sz="2900" dirty="0"/>
              <a:t> pour </a:t>
            </a:r>
            <a:r>
              <a:rPr lang="en-US" sz="2900" dirty="0" err="1"/>
              <a:t>mieux</a:t>
            </a:r>
            <a:r>
              <a:rPr lang="en-US" sz="2900" dirty="0"/>
              <a:t> </a:t>
            </a:r>
            <a:r>
              <a:rPr lang="en-US" sz="2900" dirty="0" err="1"/>
              <a:t>régner</a:t>
            </a:r>
            <a:r>
              <a:rPr lang="en-US" sz="2900" dirty="0"/>
              <a:t>: Les </a:t>
            </a:r>
            <a:r>
              <a:rPr lang="en-US" sz="2900" dirty="0" err="1"/>
              <a:t>DataLayers</a:t>
            </a:r>
            <a:endParaRPr lang="en-US" sz="29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5268" y="4563110"/>
            <a:ext cx="3368732" cy="2573711"/>
          </a:xfrm>
          <a:prstGeom prst="rect">
            <a:avLst/>
          </a:prstGeom>
        </p:spPr>
      </p:pic>
      <p:graphicFrame>
        <p:nvGraphicFramePr>
          <p:cNvPr id="8" name="Tableau 7">
            <a:extLst>
              <a:ext uri="{FF2B5EF4-FFF2-40B4-BE49-F238E27FC236}">
                <a16:creationId xmlns:a16="http://schemas.microsoft.com/office/drawing/2014/main" id="{F942CEB2-2CE9-4B96-8392-AB393B3ACA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0367729"/>
              </p:ext>
            </p:extLst>
          </p:nvPr>
        </p:nvGraphicFramePr>
        <p:xfrm>
          <a:off x="457200" y="1610360"/>
          <a:ext cx="7924800" cy="2952750"/>
        </p:xfrm>
        <a:graphic>
          <a:graphicData uri="http://schemas.openxmlformats.org/drawingml/2006/table">
            <a:tbl>
              <a:tblPr firstRow="1" firstCol="1" bandRow="1">
                <a:tableStyleId>{7DF18680-E054-41AD-8BC1-D1AEF772440D}</a:tableStyleId>
              </a:tblPr>
              <a:tblGrid>
                <a:gridCol w="2133600">
                  <a:extLst>
                    <a:ext uri="{9D8B030D-6E8A-4147-A177-3AD203B41FA5}">
                      <a16:colId xmlns:a16="http://schemas.microsoft.com/office/drawing/2014/main" val="3547711272"/>
                    </a:ext>
                  </a:extLst>
                </a:gridCol>
                <a:gridCol w="1676400">
                  <a:extLst>
                    <a:ext uri="{9D8B030D-6E8A-4147-A177-3AD203B41FA5}">
                      <a16:colId xmlns:a16="http://schemas.microsoft.com/office/drawing/2014/main" val="3120779268"/>
                    </a:ext>
                  </a:extLst>
                </a:gridCol>
                <a:gridCol w="2819400">
                  <a:extLst>
                    <a:ext uri="{9D8B030D-6E8A-4147-A177-3AD203B41FA5}">
                      <a16:colId xmlns:a16="http://schemas.microsoft.com/office/drawing/2014/main" val="1246904168"/>
                    </a:ext>
                  </a:extLst>
                </a:gridCol>
                <a:gridCol w="1295400">
                  <a:extLst>
                    <a:ext uri="{9D8B030D-6E8A-4147-A177-3AD203B41FA5}">
                      <a16:colId xmlns:a16="http://schemas.microsoft.com/office/drawing/2014/main" val="3228995840"/>
                    </a:ext>
                  </a:extLst>
                </a:gridCol>
              </a:tblGrid>
              <a:tr h="31115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Projet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Type de projet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Description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Références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092203135"/>
                  </a:ext>
                </a:extLst>
              </a:tr>
              <a:tr h="14097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</a:rPr>
                        <a:t>Application/service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</a:rPr>
                        <a:t>MVC </a:t>
                      </a:r>
                      <a:r>
                        <a:rPr lang="fr-FR" sz="1400" dirty="0" err="1">
                          <a:effectLst/>
                        </a:rPr>
                        <a:t>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 err="1">
                          <a:effectLst/>
                        </a:rPr>
                        <a:t>Proj</a:t>
                      </a:r>
                      <a:r>
                        <a:rPr lang="fr-FR" sz="1400" dirty="0">
                          <a:effectLst/>
                        </a:rPr>
                        <a:t> de démarrage</a:t>
                      </a: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Application ou Service Web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>
                          <a:effectLst/>
                        </a:rPr>
                        <a:t>Utility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 err="1">
                          <a:effectLst/>
                        </a:rPr>
                        <a:t>Models</a:t>
                      </a:r>
                      <a:endParaRPr lang="fr-FR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 err="1">
                          <a:effectLst/>
                        </a:rPr>
                        <a:t>DataAccess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714129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Utility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Classes Library 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 err="1">
                          <a:effectLst/>
                        </a:rPr>
                        <a:t>Proj</a:t>
                      </a:r>
                      <a:r>
                        <a:rPr lang="fr-CA" sz="1400" dirty="0">
                          <a:effectLst/>
                        </a:rPr>
                        <a:t> contenant les constantes de la solution 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Session Extensions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>
                          <a:effectLst/>
                        </a:rPr>
                        <a:t> </a:t>
                      </a:r>
                      <a:endParaRPr lang="en-CA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40887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>
                          <a:effectLst/>
                        </a:rPr>
                        <a:t>Models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Classes Library 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Projet contenant les </a:t>
                      </a:r>
                      <a:r>
                        <a:rPr lang="fr-CA" sz="1400" dirty="0" err="1">
                          <a:effectLst/>
                        </a:rPr>
                        <a:t>Models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 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 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784157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80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400" dirty="0" err="1">
                          <a:effectLst/>
                        </a:rPr>
                        <a:t>DataAccess</a:t>
                      </a:r>
                      <a:r>
                        <a:rPr lang="en-US" sz="1400" dirty="0">
                          <a:effectLst/>
                        </a:rPr>
                        <a:t> 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en-US" sz="1400" dirty="0">
                          <a:effectLst/>
                        </a:rPr>
                        <a:t>Classes Library Core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Projet contenant le </a:t>
                      </a:r>
                      <a:r>
                        <a:rPr lang="fr-CA" sz="1400" dirty="0" err="1">
                          <a:effectLst/>
                        </a:rPr>
                        <a:t>DbContext</a:t>
                      </a:r>
                      <a:r>
                        <a:rPr lang="fr-CA" sz="1400" dirty="0">
                          <a:effectLst/>
                        </a:rPr>
                        <a:t> et les migrations</a:t>
                      </a:r>
                      <a:endParaRPr lang="en-CA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CA" sz="1400" dirty="0">
                          <a:effectLst/>
                        </a:rPr>
                        <a:t> </a:t>
                      </a:r>
                      <a:r>
                        <a:rPr lang="fr-FR" sz="1400" dirty="0">
                          <a:effectLst/>
                        </a:rPr>
                        <a:t>Utility</a:t>
                      </a:r>
                      <a:endParaRPr lang="en-CA" sz="1400" dirty="0">
                        <a:effectLst/>
                      </a:endParaRPr>
                    </a:p>
                    <a:p>
                      <a:pPr>
                        <a:lnSpc>
                          <a:spcPct val="100000"/>
                        </a:lnSpc>
                        <a:spcAft>
                          <a:spcPts val="800"/>
                        </a:spcAft>
                      </a:pPr>
                      <a:r>
                        <a:rPr lang="fr-FR" sz="1400" dirty="0" err="1">
                          <a:effectLst/>
                        </a:rPr>
                        <a:t>Models</a:t>
                      </a:r>
                      <a:endParaRPr lang="fr-FR" sz="1400" dirty="0">
                        <a:effectLst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387483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6807990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1741AC37-BEDF-49A0-8847-54C6D45AC2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2906"/>
            <a:ext cx="9144000" cy="607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870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5970DD-256B-41CC-927E-88B0B99C76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Type de projet</a:t>
            </a:r>
            <a:endParaRPr lang="en-CA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A20B3F63-E230-4917-B6EA-B4EDF6E0F0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1602" y="1522955"/>
            <a:ext cx="4880796" cy="3812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9113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5970DD-256B-41CC-927E-88B0B99C763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Type de projet</a:t>
            </a:r>
            <a:endParaRPr lang="en-CA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89AEE4DD-6223-47B8-9B08-C343C75CF5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219200"/>
            <a:ext cx="6681266" cy="526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4806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228600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2839140" y="969169"/>
            <a:ext cx="3276600" cy="2819400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Repo. Patterns</a:t>
            </a:r>
            <a:endParaRPr lang="en-US" sz="3200" b="1" dirty="0">
              <a:solidFill>
                <a:schemeClr val="tx1"/>
              </a:solidFill>
            </a:endParaRPr>
          </a:p>
          <a:p>
            <a:pPr algn="ctr"/>
            <a:r>
              <a:rPr lang="en-US" sz="3200" b="1" dirty="0">
                <a:solidFill>
                  <a:schemeClr val="tx1"/>
                </a:solidFill>
              </a:rPr>
              <a:t>Unit Of Work</a:t>
            </a:r>
          </a:p>
          <a:p>
            <a:pPr algn="ctr"/>
            <a:r>
              <a:rPr lang="en-US" sz="3200" b="1" dirty="0">
                <a:solidFill>
                  <a:schemeClr val="tx1"/>
                </a:solidFill>
              </a:rPr>
              <a:t>Repositories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2140" y="3864766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5705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1"/>
                </a:solidFill>
              </a:rPr>
              <a:t>Repository Pattern</a:t>
            </a:r>
          </a:p>
        </p:txBody>
      </p:sp>
      <p:sp>
        <p:nvSpPr>
          <p:cNvPr id="5" name="Subtitle 23">
            <a:extLst>
              <a:ext uri="{FF2B5EF4-FFF2-40B4-BE49-F238E27FC236}">
                <a16:creationId xmlns:a16="http://schemas.microsoft.com/office/drawing/2014/main" id="{843EA530-7572-4883-AF72-131077F6CC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1143001"/>
            <a:ext cx="8991600" cy="4190999"/>
          </a:xfrm>
        </p:spPr>
        <p:txBody>
          <a:bodyPr>
            <a:normAutofit fontScale="77500" lnSpcReduction="20000"/>
          </a:bodyPr>
          <a:lstStyle/>
          <a:p>
            <a:pPr lvl="1" algn="l"/>
            <a:r>
              <a:rPr lang="fr-CA" sz="3000" b="1" dirty="0">
                <a:solidFill>
                  <a:schemeClr val="accent6"/>
                </a:solidFill>
              </a:rPr>
              <a:t>Collection en mémoire, pas de spécification de la BD</a:t>
            </a:r>
            <a:endParaRPr lang="en-US" sz="3000" b="1" dirty="0">
              <a:solidFill>
                <a:schemeClr val="accent6"/>
              </a:solidFill>
            </a:endParaRPr>
          </a:p>
          <a:p>
            <a:pPr marL="914400" lvl="1" indent="-457200" algn="l">
              <a:buBlip>
                <a:blip r:embed="rId3"/>
              </a:buBlip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Fournit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une abstraction des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données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914400" lvl="1" indent="-457200" algn="l">
              <a:buBlip>
                <a:blip r:embed="rId3"/>
              </a:buBlip>
            </a:pP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Réduit</a:t>
            </a: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 la duplication de la </a:t>
            </a:r>
            <a:r>
              <a:rPr lang="en-US" dirty="0" err="1">
                <a:solidFill>
                  <a:schemeClr val="bg1">
                    <a:lumMod val="95000"/>
                  </a:schemeClr>
                </a:solidFill>
              </a:rPr>
              <a:t>logique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  <a:p>
            <a:pPr marL="914400" lvl="1" indent="-457200" algn="l">
              <a:buBlip>
                <a:blip r:embed="rId3"/>
              </a:buBlip>
            </a:pPr>
            <a:r>
              <a:rPr lang="en-US" dirty="0">
                <a:solidFill>
                  <a:schemeClr val="bg1">
                    <a:lumMod val="95000"/>
                  </a:schemeClr>
                </a:solidFill>
              </a:rPr>
              <a:t>R</a:t>
            </a:r>
            <a:r>
              <a:rPr lang="fr-CA" dirty="0" err="1">
                <a:solidFill>
                  <a:schemeClr val="bg1">
                    <a:lumMod val="95000"/>
                  </a:schemeClr>
                </a:solidFill>
              </a:rPr>
              <a:t>éduit</a:t>
            </a: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 le couplage avec le Framework</a:t>
            </a:r>
          </a:p>
          <a:p>
            <a:pPr marL="914400" lvl="1" indent="-457200" algn="l">
              <a:buBlip>
                <a:blip r:embed="rId3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Rend plus flexible</a:t>
            </a:r>
          </a:p>
          <a:p>
            <a:pPr marL="914400" lvl="1" indent="-457200" algn="l">
              <a:buBlip>
                <a:blip r:embed="rId3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Facilite l'automatisation des tests unitaires et l'utilisation des </a:t>
            </a:r>
            <a:r>
              <a:rPr lang="fr-CA" dirty="0" err="1">
                <a:solidFill>
                  <a:schemeClr val="bg1">
                    <a:lumMod val="95000"/>
                  </a:schemeClr>
                </a:solidFill>
              </a:rPr>
              <a:t>Mocks</a:t>
            </a: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 (</a:t>
            </a:r>
            <a:r>
              <a:rPr lang="fr-CA" dirty="0" err="1">
                <a:solidFill>
                  <a:schemeClr val="bg1">
                    <a:lumMod val="95000"/>
                  </a:schemeClr>
                </a:solidFill>
              </a:rPr>
              <a:t>moq</a:t>
            </a: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)</a:t>
            </a:r>
          </a:p>
          <a:p>
            <a:pPr marL="914400" lvl="1" indent="-457200" algn="l">
              <a:buBlip>
                <a:blip r:embed="rId3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Permet d'appliquer TDD plus efficacement</a:t>
            </a:r>
          </a:p>
          <a:p>
            <a:pPr marL="914400" lvl="1" indent="-457200" algn="l">
              <a:buBlip>
                <a:blip r:embed="rId3"/>
              </a:buBlip>
            </a:pPr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Augmente le temps dev. </a:t>
            </a:r>
          </a:p>
          <a:p>
            <a:pPr lvl="1" algn="l"/>
            <a:endParaRPr lang="fr-CA" dirty="0">
              <a:solidFill>
                <a:schemeClr val="bg1">
                  <a:lumMod val="95000"/>
                </a:schemeClr>
              </a:solidFill>
            </a:endParaRPr>
          </a:p>
          <a:p>
            <a:pPr lvl="1" algn="l"/>
            <a:r>
              <a:rPr lang="fr-CA" dirty="0">
                <a:solidFill>
                  <a:schemeClr val="bg1">
                    <a:lumMod val="95000"/>
                  </a:schemeClr>
                </a:solidFill>
              </a:rPr>
              <a:t>Si la structure change souvent ou petite application, ne pas utiliser de repo.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388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174A011-80B7-4FD7-AA63-C07F00B48BAE}"/>
</file>

<file path=customXml/itemProps2.xml><?xml version="1.0" encoding="utf-8"?>
<ds:datastoreItem xmlns:ds="http://schemas.openxmlformats.org/officeDocument/2006/customXml" ds:itemID="{A52D0F1D-D238-41FF-A1B0-FC4AD3EB57FF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022ADCA6-5BD0-4620-9F8A-E5940F1AF2C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6945</TotalTime>
  <Words>459</Words>
  <Application>Microsoft Office PowerPoint</Application>
  <PresentationFormat>Affichage à l'écran (4:3)</PresentationFormat>
  <Paragraphs>97</Paragraphs>
  <Slides>11</Slides>
  <Notes>2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Consolas</vt:lpstr>
      <vt:lpstr>Impact</vt:lpstr>
      <vt:lpstr>Office Theme</vt:lpstr>
      <vt:lpstr>Programmation Web Transactionnelle</vt:lpstr>
      <vt:lpstr>Présentation PowerPoint</vt:lpstr>
      <vt:lpstr>Diviser pour mieux régner: Les DataLayers</vt:lpstr>
      <vt:lpstr>Diviser pour mieux régner: Les DataLayers</vt:lpstr>
      <vt:lpstr>Présentation PowerPoint</vt:lpstr>
      <vt:lpstr>Type de projet</vt:lpstr>
      <vt:lpstr>Type de projet</vt:lpstr>
      <vt:lpstr>Présentation PowerPoint</vt:lpstr>
      <vt:lpstr>Repository Pattern</vt:lpstr>
      <vt:lpstr>Présentation PowerPoint</vt:lpstr>
      <vt:lpstr>Ajouter au Startup.cs (Dependency Injection)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Giroux Veilleux Thierry</cp:lastModifiedBy>
  <cp:revision>116</cp:revision>
  <dcterms:created xsi:type="dcterms:W3CDTF">2012-04-23T14:57:20Z</dcterms:created>
  <dcterms:modified xsi:type="dcterms:W3CDTF">2021-09-15T12:04:07Z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